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4"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abf9762155_0_25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abf9762155_0_25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aa346aee37_0_6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aa346aee37_0_6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bcae92054a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bcae92054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e95d5f44f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e95d5f44f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03458b74d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103458b74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c79e7896b8_0_5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c79e7896b8_0_5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e94720a5f5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e94720a5f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10141ec6db8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10141ec6db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e94720a5f5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e94720a5f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ba464eb604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ba464eb604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b774fc40e9_0_18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b774fc40e9_0_18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c79e7896b8_0_2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c79e7896b8_0_2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01535056aa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101535056a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c79e7896b8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c79e7896b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slidesgo.com/" TargetMode="External"/><Relationship Id="rId7"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hyperlink" Target="https://www.freepik.com/" TargetMode="External"/><Relationship Id="rId4" Type="http://schemas.openxmlformats.org/officeDocument/2006/relationships/hyperlink" Target="https://www.flaticon.com/" TargetMode="Externa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title"/>
          </p:nvPr>
        </p:nvSpPr>
        <p:spPr>
          <a:xfrm>
            <a:off x="1485000" y="1432975"/>
            <a:ext cx="6174000" cy="19497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None/>
              <a:defRPr sz="5400" b="0">
                <a:solidFill>
                  <a:schemeClr val="dk1"/>
                </a:solidFill>
                <a:latin typeface="Josefin Slab"/>
                <a:ea typeface="Josefin Slab"/>
                <a:cs typeface="Josefin Slab"/>
                <a:sym typeface="Josefin Slab"/>
              </a:defRPr>
            </a:lvl1pPr>
            <a:lvl2pPr lvl="1">
              <a:spcBef>
                <a:spcPts val="0"/>
              </a:spcBef>
              <a:spcAft>
                <a:spcPts val="0"/>
              </a:spcAft>
              <a:buClr>
                <a:schemeClr val="dk1"/>
              </a:buClr>
              <a:buSzPts val="3000"/>
              <a:buNone/>
              <a:defRPr b="0">
                <a:solidFill>
                  <a:schemeClr val="dk1"/>
                </a:solidFill>
              </a:defRPr>
            </a:lvl2pPr>
            <a:lvl3pPr lvl="2">
              <a:spcBef>
                <a:spcPts val="0"/>
              </a:spcBef>
              <a:spcAft>
                <a:spcPts val="0"/>
              </a:spcAft>
              <a:buClr>
                <a:schemeClr val="dk1"/>
              </a:buClr>
              <a:buSzPts val="3000"/>
              <a:buNone/>
              <a:defRPr b="0">
                <a:solidFill>
                  <a:schemeClr val="dk1"/>
                </a:solidFill>
              </a:defRPr>
            </a:lvl3pPr>
            <a:lvl4pPr lvl="3">
              <a:spcBef>
                <a:spcPts val="0"/>
              </a:spcBef>
              <a:spcAft>
                <a:spcPts val="0"/>
              </a:spcAft>
              <a:buClr>
                <a:schemeClr val="dk1"/>
              </a:buClr>
              <a:buSzPts val="3000"/>
              <a:buNone/>
              <a:defRPr b="0">
                <a:solidFill>
                  <a:schemeClr val="dk1"/>
                </a:solidFill>
              </a:defRPr>
            </a:lvl4pPr>
            <a:lvl5pPr lvl="4">
              <a:spcBef>
                <a:spcPts val="0"/>
              </a:spcBef>
              <a:spcAft>
                <a:spcPts val="0"/>
              </a:spcAft>
              <a:buClr>
                <a:schemeClr val="dk1"/>
              </a:buClr>
              <a:buSzPts val="3000"/>
              <a:buNone/>
              <a:defRPr b="0">
                <a:solidFill>
                  <a:schemeClr val="dk1"/>
                </a:solidFill>
              </a:defRPr>
            </a:lvl5pPr>
            <a:lvl6pPr lvl="5">
              <a:spcBef>
                <a:spcPts val="0"/>
              </a:spcBef>
              <a:spcAft>
                <a:spcPts val="0"/>
              </a:spcAft>
              <a:buClr>
                <a:schemeClr val="dk1"/>
              </a:buClr>
              <a:buSzPts val="3000"/>
              <a:buNone/>
              <a:defRPr b="0">
                <a:solidFill>
                  <a:schemeClr val="dk1"/>
                </a:solidFill>
              </a:defRPr>
            </a:lvl6pPr>
            <a:lvl7pPr lvl="6">
              <a:spcBef>
                <a:spcPts val="0"/>
              </a:spcBef>
              <a:spcAft>
                <a:spcPts val="0"/>
              </a:spcAft>
              <a:buClr>
                <a:schemeClr val="dk1"/>
              </a:buClr>
              <a:buSzPts val="3000"/>
              <a:buNone/>
              <a:defRPr b="0">
                <a:solidFill>
                  <a:schemeClr val="dk1"/>
                </a:solidFill>
              </a:defRPr>
            </a:lvl7pPr>
            <a:lvl8pPr lvl="7">
              <a:spcBef>
                <a:spcPts val="0"/>
              </a:spcBef>
              <a:spcAft>
                <a:spcPts val="0"/>
              </a:spcAft>
              <a:buClr>
                <a:schemeClr val="dk1"/>
              </a:buClr>
              <a:buSzPts val="3000"/>
              <a:buNone/>
              <a:defRPr b="0">
                <a:solidFill>
                  <a:schemeClr val="dk1"/>
                </a:solidFill>
              </a:defRPr>
            </a:lvl8pPr>
            <a:lvl9pPr lvl="8">
              <a:spcBef>
                <a:spcPts val="0"/>
              </a:spcBef>
              <a:spcAft>
                <a:spcPts val="0"/>
              </a:spcAft>
              <a:buClr>
                <a:schemeClr val="dk1"/>
              </a:buClr>
              <a:buSzPts val="3000"/>
              <a:buNone/>
              <a:defRPr b="0">
                <a:solidFill>
                  <a:schemeClr val="dk1"/>
                </a:solidFill>
              </a:defRPr>
            </a:lvl9pPr>
          </a:lstStyle>
          <a:p>
            <a:endParaRPr/>
          </a:p>
        </p:txBody>
      </p:sp>
      <p:sp>
        <p:nvSpPr>
          <p:cNvPr id="10" name="Google Shape;10;p2"/>
          <p:cNvSpPr txBox="1">
            <a:spLocks noGrp="1"/>
          </p:cNvSpPr>
          <p:nvPr>
            <p:ph type="subTitle" idx="1"/>
          </p:nvPr>
        </p:nvSpPr>
        <p:spPr>
          <a:xfrm>
            <a:off x="2180400" y="3115825"/>
            <a:ext cx="4783200" cy="4356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1400"/>
              <a:buNone/>
              <a:defRPr sz="1600">
                <a:solidFill>
                  <a:schemeClr val="dk1"/>
                </a:solidFill>
                <a:latin typeface="Montserrat"/>
                <a:ea typeface="Montserrat"/>
                <a:cs typeface="Montserrat"/>
                <a:sym typeface="Montserrat"/>
              </a:defRPr>
            </a:lvl1pPr>
            <a:lvl2pPr lvl="1">
              <a:spcBef>
                <a:spcPts val="0"/>
              </a:spcBef>
              <a:spcAft>
                <a:spcPts val="0"/>
              </a:spcAft>
              <a:buClr>
                <a:schemeClr val="dk1"/>
              </a:buClr>
              <a:buSzPts val="1400"/>
              <a:buNone/>
              <a:defRPr>
                <a:solidFill>
                  <a:schemeClr val="dk1"/>
                </a:solidFill>
                <a:latin typeface="Roboto"/>
                <a:ea typeface="Roboto"/>
                <a:cs typeface="Roboto"/>
                <a:sym typeface="Roboto"/>
              </a:defRPr>
            </a:lvl2pPr>
            <a:lvl3pPr lvl="2">
              <a:spcBef>
                <a:spcPts val="0"/>
              </a:spcBef>
              <a:spcAft>
                <a:spcPts val="0"/>
              </a:spcAft>
              <a:buClr>
                <a:schemeClr val="dk1"/>
              </a:buClr>
              <a:buSzPts val="1400"/>
              <a:buNone/>
              <a:defRPr>
                <a:solidFill>
                  <a:schemeClr val="dk1"/>
                </a:solidFill>
                <a:latin typeface="Roboto"/>
                <a:ea typeface="Roboto"/>
                <a:cs typeface="Roboto"/>
                <a:sym typeface="Roboto"/>
              </a:defRPr>
            </a:lvl3pPr>
            <a:lvl4pPr lvl="3">
              <a:spcBef>
                <a:spcPts val="0"/>
              </a:spcBef>
              <a:spcAft>
                <a:spcPts val="0"/>
              </a:spcAft>
              <a:buClr>
                <a:schemeClr val="dk1"/>
              </a:buClr>
              <a:buSzPts val="1400"/>
              <a:buNone/>
              <a:defRPr>
                <a:solidFill>
                  <a:schemeClr val="dk1"/>
                </a:solidFill>
                <a:latin typeface="Roboto"/>
                <a:ea typeface="Roboto"/>
                <a:cs typeface="Roboto"/>
                <a:sym typeface="Roboto"/>
              </a:defRPr>
            </a:lvl4pPr>
            <a:lvl5pPr lvl="4">
              <a:spcBef>
                <a:spcPts val="0"/>
              </a:spcBef>
              <a:spcAft>
                <a:spcPts val="0"/>
              </a:spcAft>
              <a:buClr>
                <a:schemeClr val="dk1"/>
              </a:buClr>
              <a:buSzPts val="1400"/>
              <a:buNone/>
              <a:defRPr>
                <a:solidFill>
                  <a:schemeClr val="dk1"/>
                </a:solidFill>
                <a:latin typeface="Roboto"/>
                <a:ea typeface="Roboto"/>
                <a:cs typeface="Roboto"/>
                <a:sym typeface="Roboto"/>
              </a:defRPr>
            </a:lvl5pPr>
            <a:lvl6pPr lvl="5">
              <a:spcBef>
                <a:spcPts val="0"/>
              </a:spcBef>
              <a:spcAft>
                <a:spcPts val="0"/>
              </a:spcAft>
              <a:buClr>
                <a:schemeClr val="dk1"/>
              </a:buClr>
              <a:buSzPts val="1400"/>
              <a:buNone/>
              <a:defRPr>
                <a:solidFill>
                  <a:schemeClr val="dk1"/>
                </a:solidFill>
                <a:latin typeface="Roboto"/>
                <a:ea typeface="Roboto"/>
                <a:cs typeface="Roboto"/>
                <a:sym typeface="Roboto"/>
              </a:defRPr>
            </a:lvl6pPr>
            <a:lvl7pPr lvl="6">
              <a:spcBef>
                <a:spcPts val="0"/>
              </a:spcBef>
              <a:spcAft>
                <a:spcPts val="0"/>
              </a:spcAft>
              <a:buClr>
                <a:schemeClr val="dk1"/>
              </a:buClr>
              <a:buSzPts val="1400"/>
              <a:buNone/>
              <a:defRPr>
                <a:solidFill>
                  <a:schemeClr val="dk1"/>
                </a:solidFill>
                <a:latin typeface="Roboto"/>
                <a:ea typeface="Roboto"/>
                <a:cs typeface="Roboto"/>
                <a:sym typeface="Roboto"/>
              </a:defRPr>
            </a:lvl7pPr>
            <a:lvl8pPr lvl="7">
              <a:spcBef>
                <a:spcPts val="0"/>
              </a:spcBef>
              <a:spcAft>
                <a:spcPts val="0"/>
              </a:spcAft>
              <a:buClr>
                <a:schemeClr val="dk1"/>
              </a:buClr>
              <a:buSzPts val="1400"/>
              <a:buNone/>
              <a:defRPr>
                <a:solidFill>
                  <a:schemeClr val="dk1"/>
                </a:solidFill>
                <a:latin typeface="Roboto"/>
                <a:ea typeface="Roboto"/>
                <a:cs typeface="Roboto"/>
                <a:sym typeface="Roboto"/>
              </a:defRPr>
            </a:lvl8pPr>
            <a:lvl9pPr lvl="8">
              <a:spcBef>
                <a:spcPts val="0"/>
              </a:spcBef>
              <a:spcAft>
                <a:spcPts val="0"/>
              </a:spcAft>
              <a:buClr>
                <a:schemeClr val="dk1"/>
              </a:buClr>
              <a:buSzPts val="1400"/>
              <a:buNone/>
              <a:defRPr>
                <a:solidFill>
                  <a:schemeClr val="dk1"/>
                </a:solidFill>
                <a:latin typeface="Roboto"/>
                <a:ea typeface="Roboto"/>
                <a:cs typeface="Roboto"/>
                <a:sym typeface="Roboto"/>
              </a:defRPr>
            </a:lvl9pPr>
          </a:lstStyle>
          <a:p>
            <a:endParaRPr/>
          </a:p>
        </p:txBody>
      </p:sp>
      <p:pic>
        <p:nvPicPr>
          <p:cNvPr id="11" name="Google Shape;11;p2"/>
          <p:cNvPicPr preferRelativeResize="0"/>
          <p:nvPr/>
        </p:nvPicPr>
        <p:blipFill rotWithShape="1">
          <a:blip r:embed="rId2">
            <a:alphaModFix/>
          </a:blip>
          <a:srcRect l="11646" t="23509" r="21570" b="13123"/>
          <a:stretch/>
        </p:blipFill>
        <p:spPr>
          <a:xfrm rot="355019">
            <a:off x="-984276" y="-2731620"/>
            <a:ext cx="8008254" cy="4323422"/>
          </a:xfrm>
          <a:prstGeom prst="rect">
            <a:avLst/>
          </a:prstGeom>
          <a:noFill/>
          <a:ln>
            <a:noFill/>
          </a:ln>
        </p:spPr>
      </p:pic>
      <p:pic>
        <p:nvPicPr>
          <p:cNvPr id="12" name="Google Shape;12;p2"/>
          <p:cNvPicPr preferRelativeResize="0"/>
          <p:nvPr/>
        </p:nvPicPr>
        <p:blipFill rotWithShape="1">
          <a:blip r:embed="rId3">
            <a:alphaModFix/>
          </a:blip>
          <a:srcRect l="15308" t="18940" r="20233" b="17840"/>
          <a:stretch/>
        </p:blipFill>
        <p:spPr>
          <a:xfrm rot="-10799994">
            <a:off x="4889786" y="-2445491"/>
            <a:ext cx="5548853" cy="3096399"/>
          </a:xfrm>
          <a:prstGeom prst="rect">
            <a:avLst/>
          </a:prstGeom>
          <a:noFill/>
          <a:ln>
            <a:noFill/>
          </a:ln>
        </p:spPr>
      </p:pic>
      <p:pic>
        <p:nvPicPr>
          <p:cNvPr id="13" name="Google Shape;13;p2"/>
          <p:cNvPicPr preferRelativeResize="0"/>
          <p:nvPr/>
        </p:nvPicPr>
        <p:blipFill rotWithShape="1">
          <a:blip r:embed="rId4">
            <a:alphaModFix/>
          </a:blip>
          <a:srcRect l="9262" t="38868" r="10545" b="36231"/>
          <a:stretch/>
        </p:blipFill>
        <p:spPr>
          <a:xfrm rot="-10656329">
            <a:off x="-1150753" y="3822320"/>
            <a:ext cx="10772172" cy="190310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987175" y="2437675"/>
            <a:ext cx="2916000" cy="1192800"/>
          </a:xfrm>
          <a:prstGeom prst="rect">
            <a:avLst/>
          </a:prstGeom>
        </p:spPr>
        <p:txBody>
          <a:bodyPr spcFirstLastPara="1" wrap="square" lIns="91425" tIns="91425" rIns="91425" bIns="91425" anchor="t" anchorCtr="0">
            <a:noAutofit/>
          </a:bodyPr>
          <a:lstStyle>
            <a:lvl1pPr lvl="0" rtl="0">
              <a:lnSpc>
                <a:spcPct val="80000"/>
              </a:lnSpc>
              <a:spcBef>
                <a:spcPts val="0"/>
              </a:spcBef>
              <a:spcAft>
                <a:spcPts val="0"/>
              </a:spcAft>
              <a:buSzPts val="4200"/>
              <a:buNone/>
              <a:defRPr sz="3600" b="0"/>
            </a:lvl1pPr>
            <a:lvl2pPr lvl="1" rtl="0">
              <a:spcBef>
                <a:spcPts val="0"/>
              </a:spcBef>
              <a:spcAft>
                <a:spcPts val="0"/>
              </a:spcAft>
              <a:buSzPts val="4200"/>
              <a:buNone/>
              <a:defRPr sz="4200"/>
            </a:lvl2pPr>
            <a:lvl3pPr lvl="2" rtl="0">
              <a:spcBef>
                <a:spcPts val="0"/>
              </a:spcBef>
              <a:spcAft>
                <a:spcPts val="0"/>
              </a:spcAft>
              <a:buSzPts val="4200"/>
              <a:buNone/>
              <a:defRPr sz="4200"/>
            </a:lvl3pPr>
            <a:lvl4pPr lvl="3" rtl="0">
              <a:spcBef>
                <a:spcPts val="0"/>
              </a:spcBef>
              <a:spcAft>
                <a:spcPts val="0"/>
              </a:spcAft>
              <a:buSzPts val="4200"/>
              <a:buNone/>
              <a:defRPr sz="4200"/>
            </a:lvl4pPr>
            <a:lvl5pPr lvl="4" rtl="0">
              <a:spcBef>
                <a:spcPts val="0"/>
              </a:spcBef>
              <a:spcAft>
                <a:spcPts val="0"/>
              </a:spcAft>
              <a:buSzPts val="4200"/>
              <a:buNone/>
              <a:defRPr sz="4200"/>
            </a:lvl5pPr>
            <a:lvl6pPr lvl="5" rtl="0">
              <a:spcBef>
                <a:spcPts val="0"/>
              </a:spcBef>
              <a:spcAft>
                <a:spcPts val="0"/>
              </a:spcAft>
              <a:buSzPts val="4200"/>
              <a:buNone/>
              <a:defRPr sz="4200"/>
            </a:lvl6pPr>
            <a:lvl7pPr lvl="6" rtl="0">
              <a:spcBef>
                <a:spcPts val="0"/>
              </a:spcBef>
              <a:spcAft>
                <a:spcPts val="0"/>
              </a:spcAft>
              <a:buSzPts val="4200"/>
              <a:buNone/>
              <a:defRPr sz="4200"/>
            </a:lvl7pPr>
            <a:lvl8pPr lvl="7" rtl="0">
              <a:spcBef>
                <a:spcPts val="0"/>
              </a:spcBef>
              <a:spcAft>
                <a:spcPts val="0"/>
              </a:spcAft>
              <a:buSzPts val="4200"/>
              <a:buNone/>
              <a:defRPr sz="4200"/>
            </a:lvl8pPr>
            <a:lvl9pPr lvl="8" rtl="0">
              <a:spcBef>
                <a:spcPts val="0"/>
              </a:spcBef>
              <a:spcAft>
                <a:spcPts val="0"/>
              </a:spcAft>
              <a:buSzPts val="4200"/>
              <a:buNone/>
              <a:defRPr sz="4200"/>
            </a:lvl9pPr>
          </a:lstStyle>
          <a:p>
            <a:endParaRPr/>
          </a:p>
        </p:txBody>
      </p:sp>
      <p:sp>
        <p:nvSpPr>
          <p:cNvPr id="16" name="Google Shape;16;p3"/>
          <p:cNvSpPr txBox="1">
            <a:spLocks noGrp="1"/>
          </p:cNvSpPr>
          <p:nvPr>
            <p:ph type="subTitle" idx="1"/>
          </p:nvPr>
        </p:nvSpPr>
        <p:spPr>
          <a:xfrm>
            <a:off x="2892675" y="3356154"/>
            <a:ext cx="3105000" cy="610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1600">
                <a:latin typeface="Montserrat"/>
                <a:ea typeface="Montserrat"/>
                <a:cs typeface="Montserrat"/>
                <a:sym typeface="Montserrat"/>
              </a:defRPr>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a:endParaRPr/>
          </a:p>
        </p:txBody>
      </p:sp>
      <p:sp>
        <p:nvSpPr>
          <p:cNvPr id="17" name="Google Shape;17;p3"/>
          <p:cNvSpPr txBox="1">
            <a:spLocks noGrp="1"/>
          </p:cNvSpPr>
          <p:nvPr>
            <p:ph type="title" idx="2" hasCustomPrompt="1"/>
          </p:nvPr>
        </p:nvSpPr>
        <p:spPr>
          <a:xfrm>
            <a:off x="3754725" y="971753"/>
            <a:ext cx="1380900" cy="1364100"/>
          </a:xfrm>
          <a:prstGeom prst="rect">
            <a:avLst/>
          </a:prstGeom>
        </p:spPr>
        <p:txBody>
          <a:bodyPr spcFirstLastPara="1" wrap="square" lIns="91425" tIns="91425" rIns="91425" bIns="91425" anchor="t" anchorCtr="0">
            <a:noAutofit/>
          </a:bodyPr>
          <a:lstStyle>
            <a:lvl1pPr lvl="0" rtl="0">
              <a:spcBef>
                <a:spcPts val="0"/>
              </a:spcBef>
              <a:spcAft>
                <a:spcPts val="0"/>
              </a:spcAft>
              <a:buSzPts val="12000"/>
              <a:buNone/>
              <a:defRPr sz="10400" b="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pic>
        <p:nvPicPr>
          <p:cNvPr id="18" name="Google Shape;18;p3"/>
          <p:cNvPicPr preferRelativeResize="0"/>
          <p:nvPr/>
        </p:nvPicPr>
        <p:blipFill rotWithShape="1">
          <a:blip r:embed="rId2">
            <a:alphaModFix/>
          </a:blip>
          <a:srcRect l="11646" t="23509" r="21570" b="13123"/>
          <a:stretch/>
        </p:blipFill>
        <p:spPr>
          <a:xfrm rot="-3684554">
            <a:off x="-4016599" y="-56868"/>
            <a:ext cx="8008241" cy="4323422"/>
          </a:xfrm>
          <a:prstGeom prst="rect">
            <a:avLst/>
          </a:prstGeom>
          <a:noFill/>
          <a:ln>
            <a:noFill/>
          </a:ln>
        </p:spPr>
      </p:pic>
      <p:pic>
        <p:nvPicPr>
          <p:cNvPr id="19" name="Google Shape;19;p3"/>
          <p:cNvPicPr preferRelativeResize="0"/>
          <p:nvPr/>
        </p:nvPicPr>
        <p:blipFill rotWithShape="1">
          <a:blip r:embed="rId3">
            <a:alphaModFix/>
          </a:blip>
          <a:srcRect l="15308" t="18940" r="20233" b="17840"/>
          <a:stretch/>
        </p:blipFill>
        <p:spPr>
          <a:xfrm rot="9616890">
            <a:off x="4161487" y="-2464542"/>
            <a:ext cx="5548850" cy="3096398"/>
          </a:xfrm>
          <a:prstGeom prst="rect">
            <a:avLst/>
          </a:prstGeom>
          <a:noFill/>
          <a:ln>
            <a:noFill/>
          </a:ln>
        </p:spPr>
      </p:pic>
      <p:pic>
        <p:nvPicPr>
          <p:cNvPr id="20" name="Google Shape;20;p3"/>
          <p:cNvPicPr preferRelativeResize="0"/>
          <p:nvPr/>
        </p:nvPicPr>
        <p:blipFill rotWithShape="1">
          <a:blip r:embed="rId4">
            <a:alphaModFix/>
          </a:blip>
          <a:srcRect l="9262" t="38868" r="10545" b="36231"/>
          <a:stretch/>
        </p:blipFill>
        <p:spPr>
          <a:xfrm rot="10107543">
            <a:off x="81464" y="3993968"/>
            <a:ext cx="10772168" cy="190310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1"/>
        <p:cNvGrpSpPr/>
        <p:nvPr/>
      </p:nvGrpSpPr>
      <p:grpSpPr>
        <a:xfrm>
          <a:off x="0" y="0"/>
          <a:ext cx="0" cy="0"/>
          <a:chOff x="0" y="0"/>
          <a:chExt cx="0" cy="0"/>
        </a:xfrm>
      </p:grpSpPr>
      <p:sp>
        <p:nvSpPr>
          <p:cNvPr id="22" name="Google Shape;22;p4"/>
          <p:cNvSpPr txBox="1">
            <a:spLocks noGrp="1"/>
          </p:cNvSpPr>
          <p:nvPr>
            <p:ph type="body" idx="1"/>
          </p:nvPr>
        </p:nvSpPr>
        <p:spPr>
          <a:xfrm>
            <a:off x="685800" y="1112910"/>
            <a:ext cx="7807500" cy="35118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sz="1200"/>
            </a:lvl1pPr>
            <a:lvl2pPr marL="914400" lvl="1" indent="-317500" rtl="0">
              <a:spcBef>
                <a:spcPts val="0"/>
              </a:spcBef>
              <a:spcAft>
                <a:spcPts val="0"/>
              </a:spcAft>
              <a:buSzPts val="1400"/>
              <a:buFont typeface="Arial"/>
              <a:buChar char="○"/>
              <a:defRPr/>
            </a:lvl2pPr>
            <a:lvl3pPr marL="1371600" lvl="2" indent="-317500" rtl="0">
              <a:spcBef>
                <a:spcPts val="0"/>
              </a:spcBef>
              <a:spcAft>
                <a:spcPts val="0"/>
              </a:spcAft>
              <a:buSzPts val="1400"/>
              <a:buFont typeface="Arial"/>
              <a:buChar char="■"/>
              <a:defRPr/>
            </a:lvl3pPr>
            <a:lvl4pPr marL="1828800" lvl="3" indent="-317500" rtl="0">
              <a:spcBef>
                <a:spcPts val="0"/>
              </a:spcBef>
              <a:spcAft>
                <a:spcPts val="0"/>
              </a:spcAft>
              <a:buSzPts val="1400"/>
              <a:buFont typeface="Arial"/>
              <a:buChar char="●"/>
              <a:defRPr/>
            </a:lvl4pPr>
            <a:lvl5pPr marL="2286000" lvl="4" indent="-317500" rtl="0">
              <a:spcBef>
                <a:spcPts val="0"/>
              </a:spcBef>
              <a:spcAft>
                <a:spcPts val="0"/>
              </a:spcAft>
              <a:buSzPts val="1400"/>
              <a:buFont typeface="Arial"/>
              <a:buChar char="○"/>
              <a:defRPr/>
            </a:lvl5pPr>
            <a:lvl6pPr marL="2743200" lvl="5" indent="-317500" rtl="0">
              <a:spcBef>
                <a:spcPts val="0"/>
              </a:spcBef>
              <a:spcAft>
                <a:spcPts val="0"/>
              </a:spcAft>
              <a:buSzPts val="1400"/>
              <a:buFont typeface="Arial"/>
              <a:buChar char="■"/>
              <a:defRPr/>
            </a:lvl6pPr>
            <a:lvl7pPr marL="3200400" lvl="6" indent="-317500" rtl="0">
              <a:spcBef>
                <a:spcPts val="0"/>
              </a:spcBef>
              <a:spcAft>
                <a:spcPts val="0"/>
              </a:spcAft>
              <a:buSzPts val="1400"/>
              <a:buFont typeface="Arial"/>
              <a:buChar char="●"/>
              <a:defRPr/>
            </a:lvl7pPr>
            <a:lvl8pPr marL="3657600" lvl="7" indent="-317500" rtl="0">
              <a:spcBef>
                <a:spcPts val="0"/>
              </a:spcBef>
              <a:spcAft>
                <a:spcPts val="0"/>
              </a:spcAft>
              <a:buSzPts val="1400"/>
              <a:buFont typeface="Arial"/>
              <a:buChar char="○"/>
              <a:defRPr/>
            </a:lvl8pPr>
            <a:lvl9pPr marL="4114800" lvl="8" indent="-317500" rtl="0">
              <a:spcBef>
                <a:spcPts val="0"/>
              </a:spcBef>
              <a:spcAft>
                <a:spcPts val="0"/>
              </a:spcAft>
              <a:buSzPts val="1400"/>
              <a:buFont typeface="Arial"/>
              <a:buChar char="■"/>
              <a:defRPr/>
            </a:lvl9pPr>
          </a:lstStyle>
          <a:p>
            <a:endParaRPr/>
          </a:p>
        </p:txBody>
      </p:sp>
      <p:pic>
        <p:nvPicPr>
          <p:cNvPr id="23" name="Google Shape;23;p4"/>
          <p:cNvPicPr preferRelativeResize="0"/>
          <p:nvPr/>
        </p:nvPicPr>
        <p:blipFill rotWithShape="1">
          <a:blip r:embed="rId2">
            <a:alphaModFix/>
          </a:blip>
          <a:srcRect l="11646" t="23509" r="21570" b="13123"/>
          <a:stretch/>
        </p:blipFill>
        <p:spPr>
          <a:xfrm rot="5924344">
            <a:off x="5663974" y="10464"/>
            <a:ext cx="8008246" cy="4323421"/>
          </a:xfrm>
          <a:prstGeom prst="rect">
            <a:avLst/>
          </a:prstGeom>
          <a:noFill/>
          <a:ln>
            <a:noFill/>
          </a:ln>
        </p:spPr>
      </p:pic>
      <p:pic>
        <p:nvPicPr>
          <p:cNvPr id="24" name="Google Shape;24;p4"/>
          <p:cNvPicPr preferRelativeResize="0"/>
          <p:nvPr/>
        </p:nvPicPr>
        <p:blipFill rotWithShape="1">
          <a:blip r:embed="rId3">
            <a:alphaModFix/>
          </a:blip>
          <a:srcRect l="15308" t="18940" r="20233" b="17840"/>
          <a:stretch/>
        </p:blipFill>
        <p:spPr>
          <a:xfrm rot="4248282">
            <a:off x="-3568415" y="2064744"/>
            <a:ext cx="5548851" cy="3096396"/>
          </a:xfrm>
          <a:prstGeom prst="rect">
            <a:avLst/>
          </a:prstGeom>
          <a:noFill/>
          <a:ln>
            <a:noFill/>
          </a:ln>
        </p:spPr>
      </p:pic>
      <p:sp>
        <p:nvSpPr>
          <p:cNvPr id="25" name="Google Shape;25;p4"/>
          <p:cNvSpPr txBox="1">
            <a:spLocks noGrp="1"/>
          </p:cNvSpPr>
          <p:nvPr>
            <p:ph type="title"/>
          </p:nvPr>
        </p:nvSpPr>
        <p:spPr>
          <a:xfrm>
            <a:off x="787825" y="351800"/>
            <a:ext cx="7444800" cy="6690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txBox="1">
            <a:spLocks noGrp="1"/>
          </p:cNvSpPr>
          <p:nvPr>
            <p:ph type="subTitle" idx="1"/>
          </p:nvPr>
        </p:nvSpPr>
        <p:spPr>
          <a:xfrm>
            <a:off x="1823876" y="3377850"/>
            <a:ext cx="2040600" cy="744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28" name="Google Shape;28;p5"/>
          <p:cNvSpPr txBox="1">
            <a:spLocks noGrp="1"/>
          </p:cNvSpPr>
          <p:nvPr>
            <p:ph type="title"/>
          </p:nvPr>
        </p:nvSpPr>
        <p:spPr>
          <a:xfrm>
            <a:off x="1956763" y="3105988"/>
            <a:ext cx="1774800" cy="4284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2200"/>
              <a:buNone/>
              <a:defRPr sz="2200" b="0" i="0">
                <a:solidFill>
                  <a:schemeClr val="dk1"/>
                </a:solidFill>
                <a:latin typeface="Josefin Slab Medium"/>
                <a:ea typeface="Josefin Slab Medium"/>
                <a:cs typeface="Josefin Slab Medium"/>
                <a:sym typeface="Josefin Slab Medium"/>
              </a:defRPr>
            </a:lvl1pPr>
            <a:lvl2pPr lvl="1" algn="ctr" rtl="0">
              <a:spcBef>
                <a:spcPts val="0"/>
              </a:spcBef>
              <a:spcAft>
                <a:spcPts val="0"/>
              </a:spcAft>
              <a:buSzPts val="2200"/>
              <a:buNone/>
              <a:defRPr sz="2200"/>
            </a:lvl2pPr>
            <a:lvl3pPr lvl="2" algn="ctr" rtl="0">
              <a:spcBef>
                <a:spcPts val="0"/>
              </a:spcBef>
              <a:spcAft>
                <a:spcPts val="0"/>
              </a:spcAft>
              <a:buSzPts val="2200"/>
              <a:buNone/>
              <a:defRPr sz="2200"/>
            </a:lvl3pPr>
            <a:lvl4pPr lvl="3" algn="ctr" rtl="0">
              <a:spcBef>
                <a:spcPts val="0"/>
              </a:spcBef>
              <a:spcAft>
                <a:spcPts val="0"/>
              </a:spcAft>
              <a:buSzPts val="2200"/>
              <a:buNone/>
              <a:defRPr sz="2200"/>
            </a:lvl4pPr>
            <a:lvl5pPr lvl="4" algn="ctr" rtl="0">
              <a:spcBef>
                <a:spcPts val="0"/>
              </a:spcBef>
              <a:spcAft>
                <a:spcPts val="0"/>
              </a:spcAft>
              <a:buSzPts val="2200"/>
              <a:buNone/>
              <a:defRPr sz="2200"/>
            </a:lvl5pPr>
            <a:lvl6pPr lvl="5" algn="ctr" rtl="0">
              <a:spcBef>
                <a:spcPts val="0"/>
              </a:spcBef>
              <a:spcAft>
                <a:spcPts val="0"/>
              </a:spcAft>
              <a:buSzPts val="2200"/>
              <a:buNone/>
              <a:defRPr sz="2200"/>
            </a:lvl6pPr>
            <a:lvl7pPr lvl="6" algn="ctr" rtl="0">
              <a:spcBef>
                <a:spcPts val="0"/>
              </a:spcBef>
              <a:spcAft>
                <a:spcPts val="0"/>
              </a:spcAft>
              <a:buSzPts val="2200"/>
              <a:buNone/>
              <a:defRPr sz="2200"/>
            </a:lvl7pPr>
            <a:lvl8pPr lvl="7" algn="ctr" rtl="0">
              <a:spcBef>
                <a:spcPts val="0"/>
              </a:spcBef>
              <a:spcAft>
                <a:spcPts val="0"/>
              </a:spcAft>
              <a:buSzPts val="2200"/>
              <a:buNone/>
              <a:defRPr sz="2200"/>
            </a:lvl8pPr>
            <a:lvl9pPr lvl="8" algn="ctr" rtl="0">
              <a:spcBef>
                <a:spcPts val="0"/>
              </a:spcBef>
              <a:spcAft>
                <a:spcPts val="0"/>
              </a:spcAft>
              <a:buSzPts val="2200"/>
              <a:buNone/>
              <a:defRPr sz="2200"/>
            </a:lvl9pPr>
          </a:lstStyle>
          <a:p>
            <a:endParaRPr/>
          </a:p>
        </p:txBody>
      </p:sp>
      <p:sp>
        <p:nvSpPr>
          <p:cNvPr id="29" name="Google Shape;29;p5"/>
          <p:cNvSpPr txBox="1">
            <a:spLocks noGrp="1"/>
          </p:cNvSpPr>
          <p:nvPr>
            <p:ph type="subTitle" idx="2"/>
          </p:nvPr>
        </p:nvSpPr>
        <p:spPr>
          <a:xfrm>
            <a:off x="5335575" y="3377850"/>
            <a:ext cx="2040600" cy="744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30" name="Google Shape;30;p5"/>
          <p:cNvSpPr txBox="1">
            <a:spLocks noGrp="1"/>
          </p:cNvSpPr>
          <p:nvPr>
            <p:ph type="title" idx="3"/>
          </p:nvPr>
        </p:nvSpPr>
        <p:spPr>
          <a:xfrm>
            <a:off x="5468478" y="3105988"/>
            <a:ext cx="1774800" cy="4284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2200"/>
              <a:buNone/>
              <a:defRPr sz="2200" b="0" i="0">
                <a:solidFill>
                  <a:schemeClr val="dk1"/>
                </a:solidFill>
                <a:latin typeface="Josefin Slab Medium"/>
                <a:ea typeface="Josefin Slab Medium"/>
                <a:cs typeface="Josefin Slab Medium"/>
                <a:sym typeface="Josefin Slab Medium"/>
              </a:defRPr>
            </a:lvl1pPr>
            <a:lvl2pPr lvl="1" algn="ctr" rtl="0">
              <a:spcBef>
                <a:spcPts val="0"/>
              </a:spcBef>
              <a:spcAft>
                <a:spcPts val="0"/>
              </a:spcAft>
              <a:buSzPts val="2200"/>
              <a:buNone/>
              <a:defRPr sz="2200"/>
            </a:lvl2pPr>
            <a:lvl3pPr lvl="2" algn="ctr" rtl="0">
              <a:spcBef>
                <a:spcPts val="0"/>
              </a:spcBef>
              <a:spcAft>
                <a:spcPts val="0"/>
              </a:spcAft>
              <a:buSzPts val="2200"/>
              <a:buNone/>
              <a:defRPr sz="2200"/>
            </a:lvl3pPr>
            <a:lvl4pPr lvl="3" algn="ctr" rtl="0">
              <a:spcBef>
                <a:spcPts val="0"/>
              </a:spcBef>
              <a:spcAft>
                <a:spcPts val="0"/>
              </a:spcAft>
              <a:buSzPts val="2200"/>
              <a:buNone/>
              <a:defRPr sz="2200"/>
            </a:lvl4pPr>
            <a:lvl5pPr lvl="4" algn="ctr" rtl="0">
              <a:spcBef>
                <a:spcPts val="0"/>
              </a:spcBef>
              <a:spcAft>
                <a:spcPts val="0"/>
              </a:spcAft>
              <a:buSzPts val="2200"/>
              <a:buNone/>
              <a:defRPr sz="2200"/>
            </a:lvl5pPr>
            <a:lvl6pPr lvl="5" algn="ctr" rtl="0">
              <a:spcBef>
                <a:spcPts val="0"/>
              </a:spcBef>
              <a:spcAft>
                <a:spcPts val="0"/>
              </a:spcAft>
              <a:buSzPts val="2200"/>
              <a:buNone/>
              <a:defRPr sz="2200"/>
            </a:lvl6pPr>
            <a:lvl7pPr lvl="6" algn="ctr" rtl="0">
              <a:spcBef>
                <a:spcPts val="0"/>
              </a:spcBef>
              <a:spcAft>
                <a:spcPts val="0"/>
              </a:spcAft>
              <a:buSzPts val="2200"/>
              <a:buNone/>
              <a:defRPr sz="2200"/>
            </a:lvl7pPr>
            <a:lvl8pPr lvl="7" algn="ctr" rtl="0">
              <a:spcBef>
                <a:spcPts val="0"/>
              </a:spcBef>
              <a:spcAft>
                <a:spcPts val="0"/>
              </a:spcAft>
              <a:buSzPts val="2200"/>
              <a:buNone/>
              <a:defRPr sz="2200"/>
            </a:lvl8pPr>
            <a:lvl9pPr lvl="8" algn="ctr" rtl="0">
              <a:spcBef>
                <a:spcPts val="0"/>
              </a:spcBef>
              <a:spcAft>
                <a:spcPts val="0"/>
              </a:spcAft>
              <a:buSzPts val="2200"/>
              <a:buNone/>
              <a:defRPr sz="2200"/>
            </a:lvl9pPr>
          </a:lstStyle>
          <a:p>
            <a:endParaRPr/>
          </a:p>
        </p:txBody>
      </p:sp>
      <p:pic>
        <p:nvPicPr>
          <p:cNvPr id="31" name="Google Shape;31;p5"/>
          <p:cNvPicPr preferRelativeResize="0"/>
          <p:nvPr/>
        </p:nvPicPr>
        <p:blipFill rotWithShape="1">
          <a:blip r:embed="rId2">
            <a:alphaModFix/>
          </a:blip>
          <a:srcRect l="11646" t="23509" r="21570" b="13123"/>
          <a:stretch/>
        </p:blipFill>
        <p:spPr>
          <a:xfrm rot="4220950" flipH="1">
            <a:off x="-2719224" y="63082"/>
            <a:ext cx="8008240" cy="4323421"/>
          </a:xfrm>
          <a:prstGeom prst="rect">
            <a:avLst/>
          </a:prstGeom>
          <a:noFill/>
          <a:ln>
            <a:noFill/>
          </a:ln>
        </p:spPr>
      </p:pic>
      <p:pic>
        <p:nvPicPr>
          <p:cNvPr id="32" name="Google Shape;32;p5"/>
          <p:cNvPicPr preferRelativeResize="0"/>
          <p:nvPr/>
        </p:nvPicPr>
        <p:blipFill rotWithShape="1">
          <a:blip r:embed="rId3">
            <a:alphaModFix/>
          </a:blip>
          <a:srcRect l="15308" t="18940" r="20233" b="17840"/>
          <a:stretch/>
        </p:blipFill>
        <p:spPr>
          <a:xfrm rot="-9616890" flipH="1">
            <a:off x="4555056" y="-2089342"/>
            <a:ext cx="5548850" cy="3096398"/>
          </a:xfrm>
          <a:prstGeom prst="rect">
            <a:avLst/>
          </a:prstGeom>
          <a:noFill/>
          <a:ln>
            <a:noFill/>
          </a:ln>
        </p:spPr>
      </p:pic>
      <p:pic>
        <p:nvPicPr>
          <p:cNvPr id="33" name="Google Shape;33;p5"/>
          <p:cNvPicPr preferRelativeResize="0"/>
          <p:nvPr/>
        </p:nvPicPr>
        <p:blipFill rotWithShape="1">
          <a:blip r:embed="rId4">
            <a:alphaModFix/>
          </a:blip>
          <a:srcRect l="9262" t="38868" r="10545" b="36231"/>
          <a:stretch/>
        </p:blipFill>
        <p:spPr>
          <a:xfrm rot="10133689" flipH="1">
            <a:off x="1625721" y="3995094"/>
            <a:ext cx="10772159" cy="1903106"/>
          </a:xfrm>
          <a:prstGeom prst="rect">
            <a:avLst/>
          </a:prstGeom>
          <a:noFill/>
          <a:ln>
            <a:noFill/>
          </a:ln>
        </p:spPr>
      </p:pic>
      <p:sp>
        <p:nvSpPr>
          <p:cNvPr id="34" name="Google Shape;34;p5"/>
          <p:cNvSpPr txBox="1">
            <a:spLocks noGrp="1"/>
          </p:cNvSpPr>
          <p:nvPr>
            <p:ph type="title" idx="4"/>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37" name="Google Shape;37;p6"/>
          <p:cNvPicPr preferRelativeResize="0"/>
          <p:nvPr/>
        </p:nvPicPr>
        <p:blipFill rotWithShape="1">
          <a:blip r:embed="rId2">
            <a:alphaModFix/>
          </a:blip>
          <a:srcRect l="11646" t="23509" r="21570" b="13123"/>
          <a:stretch/>
        </p:blipFill>
        <p:spPr>
          <a:xfrm rot="-6526172" flipH="1">
            <a:off x="-4532102" y="1125885"/>
            <a:ext cx="8008239" cy="4323421"/>
          </a:xfrm>
          <a:prstGeom prst="rect">
            <a:avLst/>
          </a:prstGeom>
          <a:noFill/>
          <a:ln>
            <a:noFill/>
          </a:ln>
        </p:spPr>
      </p:pic>
      <p:pic>
        <p:nvPicPr>
          <p:cNvPr id="38" name="Google Shape;38;p6"/>
          <p:cNvPicPr preferRelativeResize="0"/>
          <p:nvPr/>
        </p:nvPicPr>
        <p:blipFill rotWithShape="1">
          <a:blip r:embed="rId3">
            <a:alphaModFix/>
          </a:blip>
          <a:srcRect l="15308" t="18940" r="20233" b="17840"/>
          <a:stretch/>
        </p:blipFill>
        <p:spPr>
          <a:xfrm rot="-4248282" flipH="1">
            <a:off x="7188127" y="2064744"/>
            <a:ext cx="5548851" cy="309639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sp>
        <p:nvSpPr>
          <p:cNvPr id="40" name="Google Shape;40;p7"/>
          <p:cNvSpPr txBox="1">
            <a:spLocks noGrp="1"/>
          </p:cNvSpPr>
          <p:nvPr>
            <p:ph type="subTitle" idx="1"/>
          </p:nvPr>
        </p:nvSpPr>
        <p:spPr>
          <a:xfrm>
            <a:off x="764950" y="1578000"/>
            <a:ext cx="4122000" cy="26460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None/>
              <a:defRPr sz="1400">
                <a:latin typeface="Montserrat"/>
                <a:ea typeface="Montserrat"/>
                <a:cs typeface="Montserrat"/>
                <a:sym typeface="Montserrat"/>
              </a:defRPr>
            </a:lvl1pPr>
            <a:lvl2pPr lvl="1" rtl="0">
              <a:lnSpc>
                <a:spcPct val="115000"/>
              </a:lnSpc>
              <a:spcBef>
                <a:spcPts val="0"/>
              </a:spcBef>
              <a:spcAft>
                <a:spcPts val="0"/>
              </a:spcAft>
              <a:buNone/>
              <a:defRPr sz="1400">
                <a:latin typeface="Montserrat"/>
                <a:ea typeface="Montserrat"/>
                <a:cs typeface="Montserrat"/>
                <a:sym typeface="Montserrat"/>
              </a:defRPr>
            </a:lvl2pPr>
            <a:lvl3pPr lvl="2" rtl="0">
              <a:lnSpc>
                <a:spcPct val="115000"/>
              </a:lnSpc>
              <a:spcBef>
                <a:spcPts val="0"/>
              </a:spcBef>
              <a:spcAft>
                <a:spcPts val="0"/>
              </a:spcAft>
              <a:buNone/>
              <a:defRPr sz="1400">
                <a:latin typeface="Montserrat"/>
                <a:ea typeface="Montserrat"/>
                <a:cs typeface="Montserrat"/>
                <a:sym typeface="Montserrat"/>
              </a:defRPr>
            </a:lvl3pPr>
            <a:lvl4pPr lvl="3" rtl="0">
              <a:lnSpc>
                <a:spcPct val="115000"/>
              </a:lnSpc>
              <a:spcBef>
                <a:spcPts val="0"/>
              </a:spcBef>
              <a:spcAft>
                <a:spcPts val="0"/>
              </a:spcAft>
              <a:buNone/>
              <a:defRPr sz="1400">
                <a:latin typeface="Montserrat"/>
                <a:ea typeface="Montserrat"/>
                <a:cs typeface="Montserrat"/>
                <a:sym typeface="Montserrat"/>
              </a:defRPr>
            </a:lvl4pPr>
            <a:lvl5pPr lvl="4" rtl="0">
              <a:lnSpc>
                <a:spcPct val="115000"/>
              </a:lnSpc>
              <a:spcBef>
                <a:spcPts val="0"/>
              </a:spcBef>
              <a:spcAft>
                <a:spcPts val="0"/>
              </a:spcAft>
              <a:buNone/>
              <a:defRPr sz="1400">
                <a:latin typeface="Montserrat"/>
                <a:ea typeface="Montserrat"/>
                <a:cs typeface="Montserrat"/>
                <a:sym typeface="Montserrat"/>
              </a:defRPr>
            </a:lvl5pPr>
            <a:lvl6pPr lvl="5" rtl="0">
              <a:lnSpc>
                <a:spcPct val="115000"/>
              </a:lnSpc>
              <a:spcBef>
                <a:spcPts val="0"/>
              </a:spcBef>
              <a:spcAft>
                <a:spcPts val="0"/>
              </a:spcAft>
              <a:buNone/>
              <a:defRPr sz="1400">
                <a:latin typeface="Montserrat"/>
                <a:ea typeface="Montserrat"/>
                <a:cs typeface="Montserrat"/>
                <a:sym typeface="Montserrat"/>
              </a:defRPr>
            </a:lvl6pPr>
            <a:lvl7pPr lvl="6" rtl="0">
              <a:lnSpc>
                <a:spcPct val="115000"/>
              </a:lnSpc>
              <a:spcBef>
                <a:spcPts val="0"/>
              </a:spcBef>
              <a:spcAft>
                <a:spcPts val="0"/>
              </a:spcAft>
              <a:buNone/>
              <a:defRPr sz="1400">
                <a:latin typeface="Montserrat"/>
                <a:ea typeface="Montserrat"/>
                <a:cs typeface="Montserrat"/>
                <a:sym typeface="Montserrat"/>
              </a:defRPr>
            </a:lvl7pPr>
            <a:lvl8pPr lvl="7" rtl="0">
              <a:lnSpc>
                <a:spcPct val="115000"/>
              </a:lnSpc>
              <a:spcBef>
                <a:spcPts val="0"/>
              </a:spcBef>
              <a:spcAft>
                <a:spcPts val="0"/>
              </a:spcAft>
              <a:buNone/>
              <a:defRPr sz="1400">
                <a:latin typeface="Montserrat"/>
                <a:ea typeface="Montserrat"/>
                <a:cs typeface="Montserrat"/>
                <a:sym typeface="Montserrat"/>
              </a:defRPr>
            </a:lvl8pPr>
            <a:lvl9pPr lvl="8" rtl="0">
              <a:lnSpc>
                <a:spcPct val="115000"/>
              </a:lnSpc>
              <a:spcBef>
                <a:spcPts val="0"/>
              </a:spcBef>
              <a:spcAft>
                <a:spcPts val="0"/>
              </a:spcAft>
              <a:buNone/>
              <a:defRPr sz="1400">
                <a:latin typeface="Montserrat"/>
                <a:ea typeface="Montserrat"/>
                <a:cs typeface="Montserrat"/>
                <a:sym typeface="Montserrat"/>
              </a:defRPr>
            </a:lvl9pPr>
          </a:lstStyle>
          <a:p>
            <a:endParaRPr/>
          </a:p>
        </p:txBody>
      </p:sp>
      <p:pic>
        <p:nvPicPr>
          <p:cNvPr id="41" name="Google Shape;41;p7"/>
          <p:cNvPicPr preferRelativeResize="0"/>
          <p:nvPr/>
        </p:nvPicPr>
        <p:blipFill rotWithShape="1">
          <a:blip r:embed="rId2">
            <a:alphaModFix/>
          </a:blip>
          <a:srcRect l="11646" t="23509" r="21570" b="13123"/>
          <a:stretch/>
        </p:blipFill>
        <p:spPr>
          <a:xfrm rot="-4730313">
            <a:off x="4070926" y="102169"/>
            <a:ext cx="8008241" cy="4323418"/>
          </a:xfrm>
          <a:prstGeom prst="rect">
            <a:avLst/>
          </a:prstGeom>
          <a:noFill/>
          <a:ln>
            <a:noFill/>
          </a:ln>
        </p:spPr>
      </p:pic>
      <p:pic>
        <p:nvPicPr>
          <p:cNvPr id="42" name="Google Shape;42;p7"/>
          <p:cNvPicPr preferRelativeResize="0"/>
          <p:nvPr/>
        </p:nvPicPr>
        <p:blipFill rotWithShape="1">
          <a:blip r:embed="rId3">
            <a:alphaModFix/>
          </a:blip>
          <a:srcRect l="15308" t="18940" r="20233" b="17840"/>
          <a:stretch/>
        </p:blipFill>
        <p:spPr>
          <a:xfrm rot="9344004">
            <a:off x="-682013" y="-2505121"/>
            <a:ext cx="5548847" cy="3096402"/>
          </a:xfrm>
          <a:prstGeom prst="rect">
            <a:avLst/>
          </a:prstGeom>
          <a:noFill/>
          <a:ln>
            <a:noFill/>
          </a:ln>
        </p:spPr>
      </p:pic>
      <p:pic>
        <p:nvPicPr>
          <p:cNvPr id="43" name="Google Shape;43;p7"/>
          <p:cNvPicPr preferRelativeResize="0"/>
          <p:nvPr/>
        </p:nvPicPr>
        <p:blipFill rotWithShape="1">
          <a:blip r:embed="rId4">
            <a:alphaModFix/>
          </a:blip>
          <a:srcRect l="9262" t="38868" r="10545" b="36231"/>
          <a:stretch/>
        </p:blipFill>
        <p:spPr>
          <a:xfrm rot="-10424971" flipH="1">
            <a:off x="-3607200" y="3522324"/>
            <a:ext cx="10772174" cy="1903109"/>
          </a:xfrm>
          <a:prstGeom prst="rect">
            <a:avLst/>
          </a:prstGeom>
          <a:noFill/>
          <a:ln>
            <a:noFill/>
          </a:ln>
        </p:spPr>
      </p:pic>
      <p:sp>
        <p:nvSpPr>
          <p:cNvPr id="44" name="Google Shape;44;p7"/>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5"/>
        <p:cNvGrpSpPr/>
        <p:nvPr/>
      </p:nvGrpSpPr>
      <p:grpSpPr>
        <a:xfrm>
          <a:off x="0" y="0"/>
          <a:ext cx="0" cy="0"/>
          <a:chOff x="0" y="0"/>
          <a:chExt cx="0" cy="0"/>
        </a:xfrm>
      </p:grpSpPr>
      <p:pic>
        <p:nvPicPr>
          <p:cNvPr id="46" name="Google Shape;46;p8"/>
          <p:cNvPicPr preferRelativeResize="0"/>
          <p:nvPr/>
        </p:nvPicPr>
        <p:blipFill rotWithShape="1">
          <a:blip r:embed="rId2">
            <a:alphaModFix/>
          </a:blip>
          <a:srcRect r="8466"/>
          <a:stretch/>
        </p:blipFill>
        <p:spPr>
          <a:xfrm flipH="1">
            <a:off x="1461874" y="701700"/>
            <a:ext cx="7135475" cy="3897176"/>
          </a:xfrm>
          <a:prstGeom prst="rect">
            <a:avLst/>
          </a:prstGeom>
          <a:noFill/>
          <a:ln>
            <a:noFill/>
          </a:ln>
        </p:spPr>
      </p:pic>
      <p:sp>
        <p:nvSpPr>
          <p:cNvPr id="47" name="Google Shape;47;p8"/>
          <p:cNvSpPr txBox="1">
            <a:spLocks noGrp="1"/>
          </p:cNvSpPr>
          <p:nvPr>
            <p:ph type="title"/>
          </p:nvPr>
        </p:nvSpPr>
        <p:spPr>
          <a:xfrm>
            <a:off x="1779150" y="1864600"/>
            <a:ext cx="5585700" cy="2230200"/>
          </a:xfrm>
          <a:prstGeom prst="rect">
            <a:avLst/>
          </a:prstGeom>
        </p:spPr>
        <p:txBody>
          <a:bodyPr spcFirstLastPara="1" wrap="square" lIns="91425" tIns="91425" rIns="91425" bIns="91425" anchor="t" anchorCtr="0">
            <a:noAutofit/>
          </a:bodyPr>
          <a:lstStyle>
            <a:lvl1pPr lvl="0">
              <a:spcBef>
                <a:spcPts val="0"/>
              </a:spcBef>
              <a:spcAft>
                <a:spcPts val="0"/>
              </a:spcAft>
              <a:buSzPts val="4800"/>
              <a:buNone/>
              <a:defRPr sz="6800">
                <a:latin typeface="Josefin Slab Medium"/>
                <a:ea typeface="Josefin Slab Medium"/>
                <a:cs typeface="Josefin Slab Medium"/>
                <a:sym typeface="Josefin Slab Medium"/>
              </a:defRPr>
            </a:lvl1pPr>
            <a:lvl2pPr lvl="1">
              <a:spcBef>
                <a:spcPts val="0"/>
              </a:spcBef>
              <a:spcAft>
                <a:spcPts val="0"/>
              </a:spcAft>
              <a:buSzPts val="4800"/>
              <a:buNone/>
              <a:defRPr sz="4800" b="0"/>
            </a:lvl2pPr>
            <a:lvl3pPr lvl="2">
              <a:spcBef>
                <a:spcPts val="0"/>
              </a:spcBef>
              <a:spcAft>
                <a:spcPts val="0"/>
              </a:spcAft>
              <a:buSzPts val="4800"/>
              <a:buNone/>
              <a:defRPr sz="4800" b="0"/>
            </a:lvl3pPr>
            <a:lvl4pPr lvl="3">
              <a:spcBef>
                <a:spcPts val="0"/>
              </a:spcBef>
              <a:spcAft>
                <a:spcPts val="0"/>
              </a:spcAft>
              <a:buSzPts val="4800"/>
              <a:buNone/>
              <a:defRPr sz="4800" b="0"/>
            </a:lvl4pPr>
            <a:lvl5pPr lvl="4">
              <a:spcBef>
                <a:spcPts val="0"/>
              </a:spcBef>
              <a:spcAft>
                <a:spcPts val="0"/>
              </a:spcAft>
              <a:buSzPts val="4800"/>
              <a:buNone/>
              <a:defRPr sz="4800" b="0"/>
            </a:lvl5pPr>
            <a:lvl6pPr lvl="5">
              <a:spcBef>
                <a:spcPts val="0"/>
              </a:spcBef>
              <a:spcAft>
                <a:spcPts val="0"/>
              </a:spcAft>
              <a:buSzPts val="4800"/>
              <a:buNone/>
              <a:defRPr sz="4800" b="0"/>
            </a:lvl6pPr>
            <a:lvl7pPr lvl="6">
              <a:spcBef>
                <a:spcPts val="0"/>
              </a:spcBef>
              <a:spcAft>
                <a:spcPts val="0"/>
              </a:spcAft>
              <a:buSzPts val="4800"/>
              <a:buNone/>
              <a:defRPr sz="4800" b="0"/>
            </a:lvl7pPr>
            <a:lvl8pPr lvl="7">
              <a:spcBef>
                <a:spcPts val="0"/>
              </a:spcBef>
              <a:spcAft>
                <a:spcPts val="0"/>
              </a:spcAft>
              <a:buSzPts val="4800"/>
              <a:buNone/>
              <a:defRPr sz="4800" b="0"/>
            </a:lvl8pPr>
            <a:lvl9pPr lvl="8">
              <a:spcBef>
                <a:spcPts val="0"/>
              </a:spcBef>
              <a:spcAft>
                <a:spcPts val="0"/>
              </a:spcAft>
              <a:buSzPts val="4800"/>
              <a:buNone/>
              <a:defRPr sz="4800" b="0"/>
            </a:lvl9pPr>
          </a:lstStyle>
          <a:p>
            <a:endParaRPr/>
          </a:p>
        </p:txBody>
      </p:sp>
      <p:pic>
        <p:nvPicPr>
          <p:cNvPr id="48" name="Google Shape;48;p8"/>
          <p:cNvPicPr preferRelativeResize="0"/>
          <p:nvPr/>
        </p:nvPicPr>
        <p:blipFill rotWithShape="1">
          <a:blip r:embed="rId3">
            <a:alphaModFix/>
          </a:blip>
          <a:srcRect l="11646" t="23509" r="21570" b="13123"/>
          <a:stretch/>
        </p:blipFill>
        <p:spPr>
          <a:xfrm rot="4220950" flipH="1">
            <a:off x="-2801849" y="63082"/>
            <a:ext cx="8008240" cy="4323421"/>
          </a:xfrm>
          <a:prstGeom prst="rect">
            <a:avLst/>
          </a:prstGeom>
          <a:noFill/>
          <a:ln>
            <a:noFill/>
          </a:ln>
        </p:spPr>
      </p:pic>
      <p:pic>
        <p:nvPicPr>
          <p:cNvPr id="49" name="Google Shape;49;p8"/>
          <p:cNvPicPr preferRelativeResize="0"/>
          <p:nvPr/>
        </p:nvPicPr>
        <p:blipFill rotWithShape="1">
          <a:blip r:embed="rId4">
            <a:alphaModFix/>
          </a:blip>
          <a:srcRect l="15308" t="18940" r="20233" b="17840"/>
          <a:stretch/>
        </p:blipFill>
        <p:spPr>
          <a:xfrm rot="-9616890" flipH="1">
            <a:off x="4555056" y="-2317942"/>
            <a:ext cx="5548850" cy="3096398"/>
          </a:xfrm>
          <a:prstGeom prst="rect">
            <a:avLst/>
          </a:prstGeom>
          <a:noFill/>
          <a:ln>
            <a:noFill/>
          </a:ln>
        </p:spPr>
      </p:pic>
      <p:pic>
        <p:nvPicPr>
          <p:cNvPr id="50" name="Google Shape;50;p8"/>
          <p:cNvPicPr preferRelativeResize="0"/>
          <p:nvPr/>
        </p:nvPicPr>
        <p:blipFill rotWithShape="1">
          <a:blip r:embed="rId5">
            <a:alphaModFix/>
          </a:blip>
          <a:srcRect l="9262" t="38868" r="10545" b="36231"/>
          <a:stretch/>
        </p:blipFill>
        <p:spPr>
          <a:xfrm rot="10445353">
            <a:off x="1243599" y="3427497"/>
            <a:ext cx="10772169" cy="190311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1"/>
        <p:cNvGrpSpPr/>
        <p:nvPr/>
      </p:nvGrpSpPr>
      <p:grpSpPr>
        <a:xfrm>
          <a:off x="0" y="0"/>
          <a:ext cx="0" cy="0"/>
          <a:chOff x="0" y="0"/>
          <a:chExt cx="0" cy="0"/>
        </a:xfrm>
      </p:grpSpPr>
      <p:sp>
        <p:nvSpPr>
          <p:cNvPr id="52" name="Google Shape;52;p9"/>
          <p:cNvSpPr txBox="1">
            <a:spLocks noGrp="1"/>
          </p:cNvSpPr>
          <p:nvPr>
            <p:ph type="subTitle" idx="1"/>
          </p:nvPr>
        </p:nvSpPr>
        <p:spPr>
          <a:xfrm>
            <a:off x="1915200" y="1878500"/>
            <a:ext cx="5313600" cy="81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700">
                <a:solidFill>
                  <a:schemeClr val="dk1"/>
                </a:solidFill>
                <a:latin typeface="Montserrat"/>
                <a:ea typeface="Montserrat"/>
                <a:cs typeface="Montserrat"/>
                <a:sym typeface="Montserrat"/>
              </a:defRPr>
            </a:lvl1pPr>
            <a:lvl2pPr lvl="1" algn="ctr" rtl="0">
              <a:lnSpc>
                <a:spcPct val="100000"/>
              </a:lnSpc>
              <a:spcBef>
                <a:spcPts val="0"/>
              </a:spcBef>
              <a:spcAft>
                <a:spcPts val="0"/>
              </a:spcAft>
              <a:buNone/>
              <a:defRPr sz="1700">
                <a:solidFill>
                  <a:schemeClr val="dk1"/>
                </a:solidFill>
                <a:latin typeface="Montserrat"/>
                <a:ea typeface="Montserrat"/>
                <a:cs typeface="Montserrat"/>
                <a:sym typeface="Montserrat"/>
              </a:defRPr>
            </a:lvl2pPr>
            <a:lvl3pPr lvl="2" algn="ctr" rtl="0">
              <a:lnSpc>
                <a:spcPct val="100000"/>
              </a:lnSpc>
              <a:spcBef>
                <a:spcPts val="0"/>
              </a:spcBef>
              <a:spcAft>
                <a:spcPts val="0"/>
              </a:spcAft>
              <a:buNone/>
              <a:defRPr sz="1700">
                <a:solidFill>
                  <a:schemeClr val="dk1"/>
                </a:solidFill>
                <a:latin typeface="Montserrat"/>
                <a:ea typeface="Montserrat"/>
                <a:cs typeface="Montserrat"/>
                <a:sym typeface="Montserrat"/>
              </a:defRPr>
            </a:lvl3pPr>
            <a:lvl4pPr lvl="3" algn="ctr" rtl="0">
              <a:lnSpc>
                <a:spcPct val="100000"/>
              </a:lnSpc>
              <a:spcBef>
                <a:spcPts val="0"/>
              </a:spcBef>
              <a:spcAft>
                <a:spcPts val="0"/>
              </a:spcAft>
              <a:buNone/>
              <a:defRPr sz="1700">
                <a:solidFill>
                  <a:schemeClr val="dk1"/>
                </a:solidFill>
                <a:latin typeface="Montserrat"/>
                <a:ea typeface="Montserrat"/>
                <a:cs typeface="Montserrat"/>
                <a:sym typeface="Montserrat"/>
              </a:defRPr>
            </a:lvl4pPr>
            <a:lvl5pPr lvl="4" algn="ctr" rtl="0">
              <a:lnSpc>
                <a:spcPct val="100000"/>
              </a:lnSpc>
              <a:spcBef>
                <a:spcPts val="0"/>
              </a:spcBef>
              <a:spcAft>
                <a:spcPts val="0"/>
              </a:spcAft>
              <a:buNone/>
              <a:defRPr sz="1700">
                <a:solidFill>
                  <a:schemeClr val="dk1"/>
                </a:solidFill>
                <a:latin typeface="Montserrat"/>
                <a:ea typeface="Montserrat"/>
                <a:cs typeface="Montserrat"/>
                <a:sym typeface="Montserrat"/>
              </a:defRPr>
            </a:lvl5pPr>
            <a:lvl6pPr lvl="5" algn="ctr" rtl="0">
              <a:lnSpc>
                <a:spcPct val="100000"/>
              </a:lnSpc>
              <a:spcBef>
                <a:spcPts val="0"/>
              </a:spcBef>
              <a:spcAft>
                <a:spcPts val="0"/>
              </a:spcAft>
              <a:buNone/>
              <a:defRPr sz="1700">
                <a:solidFill>
                  <a:schemeClr val="dk1"/>
                </a:solidFill>
                <a:latin typeface="Montserrat"/>
                <a:ea typeface="Montserrat"/>
                <a:cs typeface="Montserrat"/>
                <a:sym typeface="Montserrat"/>
              </a:defRPr>
            </a:lvl6pPr>
            <a:lvl7pPr lvl="6" algn="ctr" rtl="0">
              <a:lnSpc>
                <a:spcPct val="100000"/>
              </a:lnSpc>
              <a:spcBef>
                <a:spcPts val="0"/>
              </a:spcBef>
              <a:spcAft>
                <a:spcPts val="0"/>
              </a:spcAft>
              <a:buNone/>
              <a:defRPr sz="1700">
                <a:solidFill>
                  <a:schemeClr val="dk1"/>
                </a:solidFill>
                <a:latin typeface="Montserrat"/>
                <a:ea typeface="Montserrat"/>
                <a:cs typeface="Montserrat"/>
                <a:sym typeface="Montserrat"/>
              </a:defRPr>
            </a:lvl7pPr>
            <a:lvl8pPr lvl="7" algn="ctr" rtl="0">
              <a:lnSpc>
                <a:spcPct val="100000"/>
              </a:lnSpc>
              <a:spcBef>
                <a:spcPts val="0"/>
              </a:spcBef>
              <a:spcAft>
                <a:spcPts val="0"/>
              </a:spcAft>
              <a:buNone/>
              <a:defRPr sz="1700">
                <a:solidFill>
                  <a:schemeClr val="dk1"/>
                </a:solidFill>
                <a:latin typeface="Montserrat"/>
                <a:ea typeface="Montserrat"/>
                <a:cs typeface="Montserrat"/>
                <a:sym typeface="Montserrat"/>
              </a:defRPr>
            </a:lvl8pPr>
            <a:lvl9pPr lvl="8" algn="ctr" rtl="0">
              <a:lnSpc>
                <a:spcPct val="100000"/>
              </a:lnSpc>
              <a:spcBef>
                <a:spcPts val="0"/>
              </a:spcBef>
              <a:spcAft>
                <a:spcPts val="0"/>
              </a:spcAft>
              <a:buNone/>
              <a:defRPr sz="1700">
                <a:solidFill>
                  <a:schemeClr val="dk1"/>
                </a:solidFill>
                <a:latin typeface="Montserrat"/>
                <a:ea typeface="Montserrat"/>
                <a:cs typeface="Montserrat"/>
                <a:sym typeface="Montserrat"/>
              </a:defRPr>
            </a:lvl9pPr>
          </a:lstStyle>
          <a:p>
            <a:endParaRPr/>
          </a:p>
        </p:txBody>
      </p:sp>
      <p:sp>
        <p:nvSpPr>
          <p:cNvPr id="53" name="Google Shape;53;p9"/>
          <p:cNvSpPr txBox="1">
            <a:spLocks noGrp="1"/>
          </p:cNvSpPr>
          <p:nvPr>
            <p:ph type="subTitle" idx="2"/>
          </p:nvPr>
        </p:nvSpPr>
        <p:spPr>
          <a:xfrm>
            <a:off x="2748900" y="2744050"/>
            <a:ext cx="3646200" cy="449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1pPr>
            <a:lvl2pPr lvl="1"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2pPr>
            <a:lvl3pPr lvl="2"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3pPr>
            <a:lvl4pPr lvl="3"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4pPr>
            <a:lvl5pPr lvl="4"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5pPr>
            <a:lvl6pPr lvl="5"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6pPr>
            <a:lvl7pPr lvl="6"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7pPr>
            <a:lvl8pPr lvl="7"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8pPr>
            <a:lvl9pPr lvl="8" algn="ctr" rtl="0">
              <a:lnSpc>
                <a:spcPct val="100000"/>
              </a:lnSpc>
              <a:spcBef>
                <a:spcPts val="0"/>
              </a:spcBef>
              <a:spcAft>
                <a:spcPts val="0"/>
              </a:spcAft>
              <a:buNone/>
              <a:defRPr sz="2400">
                <a:solidFill>
                  <a:schemeClr val="dk1"/>
                </a:solidFill>
                <a:latin typeface="Josefin Slab Medium"/>
                <a:ea typeface="Josefin Slab Medium"/>
                <a:cs typeface="Josefin Slab Medium"/>
                <a:sym typeface="Josefin Slab Medium"/>
              </a:defRPr>
            </a:lvl9pPr>
          </a:lstStyle>
          <a:p>
            <a:endParaRPr/>
          </a:p>
        </p:txBody>
      </p:sp>
      <p:pic>
        <p:nvPicPr>
          <p:cNvPr id="54" name="Google Shape;54;p9"/>
          <p:cNvPicPr preferRelativeResize="0"/>
          <p:nvPr/>
        </p:nvPicPr>
        <p:blipFill rotWithShape="1">
          <a:blip r:embed="rId2">
            <a:alphaModFix/>
          </a:blip>
          <a:srcRect l="11646" t="23509" r="21570" b="13123"/>
          <a:stretch/>
        </p:blipFill>
        <p:spPr>
          <a:xfrm rot="-4730313">
            <a:off x="3874676" y="122844"/>
            <a:ext cx="8008241" cy="4323418"/>
          </a:xfrm>
          <a:prstGeom prst="rect">
            <a:avLst/>
          </a:prstGeom>
          <a:noFill/>
          <a:ln>
            <a:noFill/>
          </a:ln>
        </p:spPr>
      </p:pic>
      <p:pic>
        <p:nvPicPr>
          <p:cNvPr id="55" name="Google Shape;55;p9"/>
          <p:cNvPicPr preferRelativeResize="0"/>
          <p:nvPr/>
        </p:nvPicPr>
        <p:blipFill rotWithShape="1">
          <a:blip r:embed="rId3">
            <a:alphaModFix/>
          </a:blip>
          <a:srcRect l="15308" t="18940" r="20233" b="17840"/>
          <a:stretch/>
        </p:blipFill>
        <p:spPr>
          <a:xfrm rot="9344004">
            <a:off x="-682013" y="-2276521"/>
            <a:ext cx="5548847" cy="3096402"/>
          </a:xfrm>
          <a:prstGeom prst="rect">
            <a:avLst/>
          </a:prstGeom>
          <a:noFill/>
          <a:ln>
            <a:noFill/>
          </a:ln>
        </p:spPr>
      </p:pic>
      <p:pic>
        <p:nvPicPr>
          <p:cNvPr id="56" name="Google Shape;56;p9"/>
          <p:cNvPicPr preferRelativeResize="0"/>
          <p:nvPr/>
        </p:nvPicPr>
        <p:blipFill rotWithShape="1">
          <a:blip r:embed="rId4">
            <a:alphaModFix/>
          </a:blip>
          <a:srcRect l="9262" t="38868" r="10545" b="36231"/>
          <a:stretch/>
        </p:blipFill>
        <p:spPr>
          <a:xfrm rot="-10580457" flipH="1">
            <a:off x="-3058601" y="3486275"/>
            <a:ext cx="10772169" cy="1903109"/>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7"/>
        <p:cNvGrpSpPr/>
        <p:nvPr/>
      </p:nvGrpSpPr>
      <p:grpSpPr>
        <a:xfrm>
          <a:off x="0" y="0"/>
          <a:ext cx="0" cy="0"/>
          <a:chOff x="0" y="0"/>
          <a:chExt cx="0" cy="0"/>
        </a:xfrm>
      </p:grpSpPr>
      <p:sp>
        <p:nvSpPr>
          <p:cNvPr id="58" name="Google Shape;58;p10"/>
          <p:cNvSpPr txBox="1">
            <a:spLocks noGrp="1"/>
          </p:cNvSpPr>
          <p:nvPr>
            <p:ph type="body" idx="1"/>
          </p:nvPr>
        </p:nvSpPr>
        <p:spPr>
          <a:xfrm>
            <a:off x="1026600" y="411675"/>
            <a:ext cx="2340000" cy="721500"/>
          </a:xfrm>
          <a:prstGeom prst="rect">
            <a:avLst/>
          </a:prstGeom>
          <a:ln>
            <a:noFill/>
          </a:ln>
        </p:spPr>
        <p:txBody>
          <a:bodyPr spcFirstLastPara="1" wrap="square" lIns="91425" tIns="91425" rIns="91425" bIns="91425" anchor="t" anchorCtr="0">
            <a:noAutofit/>
          </a:bodyPr>
          <a:lstStyle>
            <a:lvl1pPr marL="457200" lvl="0" indent="-228600">
              <a:lnSpc>
                <a:spcPct val="100000"/>
              </a:lnSpc>
              <a:spcBef>
                <a:spcPts val="0"/>
              </a:spcBef>
              <a:spcAft>
                <a:spcPts val="0"/>
              </a:spcAft>
              <a:buSzPts val="1400"/>
              <a:buNone/>
              <a:defRPr sz="2000">
                <a:solidFill>
                  <a:schemeClr val="dk1"/>
                </a:solidFill>
                <a:latin typeface="Josefin Slab Medium"/>
                <a:ea typeface="Josefin Slab Medium"/>
                <a:cs typeface="Josefin Slab Medium"/>
                <a:sym typeface="Josefin Slab Medium"/>
              </a:defRPr>
            </a:lvl1pPr>
          </a:lstStyle>
          <a:p>
            <a:endParaRPr/>
          </a:p>
        </p:txBody>
      </p:sp>
      <p:pic>
        <p:nvPicPr>
          <p:cNvPr id="59" name="Google Shape;59;p10"/>
          <p:cNvPicPr preferRelativeResize="0"/>
          <p:nvPr/>
        </p:nvPicPr>
        <p:blipFill rotWithShape="1">
          <a:blip r:embed="rId2">
            <a:alphaModFix/>
          </a:blip>
          <a:srcRect l="11646" t="23509" r="21570" b="13123"/>
          <a:stretch/>
        </p:blipFill>
        <p:spPr>
          <a:xfrm rot="4419153" flipH="1">
            <a:off x="-3053341" y="-1106229"/>
            <a:ext cx="8008237" cy="4323416"/>
          </a:xfrm>
          <a:prstGeom prst="rect">
            <a:avLst/>
          </a:prstGeom>
          <a:noFill/>
          <a:ln>
            <a:noFill/>
          </a:ln>
        </p:spPr>
      </p:pic>
      <p:pic>
        <p:nvPicPr>
          <p:cNvPr id="60" name="Google Shape;60;p10"/>
          <p:cNvPicPr preferRelativeResize="0"/>
          <p:nvPr/>
        </p:nvPicPr>
        <p:blipFill rotWithShape="1">
          <a:blip r:embed="rId3">
            <a:alphaModFix/>
          </a:blip>
          <a:srcRect l="9262" t="38868" r="10545" b="36231"/>
          <a:stretch/>
        </p:blipFill>
        <p:spPr>
          <a:xfrm rot="10580457">
            <a:off x="1378103" y="3527600"/>
            <a:ext cx="10772169" cy="190310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1"/>
        <p:cNvGrpSpPr/>
        <p:nvPr/>
      </p:nvGrpSpPr>
      <p:grpSpPr>
        <a:xfrm>
          <a:off x="0" y="0"/>
          <a:ext cx="0" cy="0"/>
          <a:chOff x="0" y="0"/>
          <a:chExt cx="0" cy="0"/>
        </a:xfrm>
      </p:grpSpPr>
      <p:sp>
        <p:nvSpPr>
          <p:cNvPr id="62" name="Google Shape;62;p11"/>
          <p:cNvSpPr txBox="1">
            <a:spLocks noGrp="1"/>
          </p:cNvSpPr>
          <p:nvPr>
            <p:ph type="title" hasCustomPrompt="1"/>
          </p:nvPr>
        </p:nvSpPr>
        <p:spPr>
          <a:xfrm>
            <a:off x="1749750" y="1633125"/>
            <a:ext cx="5644500" cy="1230300"/>
          </a:xfrm>
          <a:prstGeom prst="rect">
            <a:avLst/>
          </a:prstGeom>
        </p:spPr>
        <p:txBody>
          <a:bodyPr spcFirstLastPara="1" wrap="square" lIns="91425" tIns="91425" rIns="91425" bIns="91425" anchor="t" anchorCtr="0">
            <a:noAutofit/>
          </a:bodyPr>
          <a:lstStyle>
            <a:lvl1pPr lvl="0">
              <a:spcBef>
                <a:spcPts val="0"/>
              </a:spcBef>
              <a:spcAft>
                <a:spcPts val="0"/>
              </a:spcAft>
              <a:buSzPts val="12000"/>
              <a:buNone/>
              <a:defRPr sz="81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63" name="Google Shape;63;p11"/>
          <p:cNvSpPr txBox="1">
            <a:spLocks noGrp="1"/>
          </p:cNvSpPr>
          <p:nvPr>
            <p:ph type="body" idx="1"/>
          </p:nvPr>
        </p:nvSpPr>
        <p:spPr>
          <a:xfrm>
            <a:off x="1542750" y="2906825"/>
            <a:ext cx="6058500" cy="5307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sz="1600"/>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pic>
        <p:nvPicPr>
          <p:cNvPr id="64" name="Google Shape;64;p11"/>
          <p:cNvPicPr preferRelativeResize="0"/>
          <p:nvPr/>
        </p:nvPicPr>
        <p:blipFill rotWithShape="1">
          <a:blip r:embed="rId2">
            <a:alphaModFix/>
          </a:blip>
          <a:srcRect l="11646" t="23509" r="21570" b="13123"/>
          <a:stretch/>
        </p:blipFill>
        <p:spPr>
          <a:xfrm rot="-4730313">
            <a:off x="3874676" y="122844"/>
            <a:ext cx="8008241" cy="4323418"/>
          </a:xfrm>
          <a:prstGeom prst="rect">
            <a:avLst/>
          </a:prstGeom>
          <a:noFill/>
          <a:ln>
            <a:noFill/>
          </a:ln>
        </p:spPr>
      </p:pic>
      <p:pic>
        <p:nvPicPr>
          <p:cNvPr id="65" name="Google Shape;65;p11"/>
          <p:cNvPicPr preferRelativeResize="0"/>
          <p:nvPr/>
        </p:nvPicPr>
        <p:blipFill rotWithShape="1">
          <a:blip r:embed="rId3">
            <a:alphaModFix/>
          </a:blip>
          <a:srcRect l="15308" t="18940" r="20233" b="17840"/>
          <a:stretch/>
        </p:blipFill>
        <p:spPr>
          <a:xfrm rot="9344004">
            <a:off x="-682013" y="-2276521"/>
            <a:ext cx="5548847" cy="3096402"/>
          </a:xfrm>
          <a:prstGeom prst="rect">
            <a:avLst/>
          </a:prstGeom>
          <a:noFill/>
          <a:ln>
            <a:noFill/>
          </a:ln>
        </p:spPr>
      </p:pic>
      <p:pic>
        <p:nvPicPr>
          <p:cNvPr id="66" name="Google Shape;66;p11"/>
          <p:cNvPicPr preferRelativeResize="0"/>
          <p:nvPr/>
        </p:nvPicPr>
        <p:blipFill rotWithShape="1">
          <a:blip r:embed="rId4">
            <a:alphaModFix/>
          </a:blip>
          <a:srcRect l="9262" t="38868" r="10545" b="36231"/>
          <a:stretch/>
        </p:blipFill>
        <p:spPr>
          <a:xfrm rot="-10580457" flipH="1">
            <a:off x="-3058601" y="3486275"/>
            <a:ext cx="10772169" cy="190310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7"/>
        <p:cNvGrpSpPr/>
        <p:nvPr/>
      </p:nvGrpSpPr>
      <p:grpSpPr>
        <a:xfrm>
          <a:off x="0" y="0"/>
          <a:ext cx="0" cy="0"/>
          <a:chOff x="0" y="0"/>
          <a:chExt cx="0" cy="0"/>
        </a:xfrm>
      </p:grpSpPr>
      <p:sp>
        <p:nvSpPr>
          <p:cNvPr id="68" name="Google Shape;68;p12"/>
          <p:cNvSpPr/>
          <p:nvPr/>
        </p:nvSpPr>
        <p:spPr>
          <a:xfrm rot="1356523" flipH="1">
            <a:off x="7359480" y="-103797"/>
            <a:ext cx="11640" cy="34572"/>
          </a:xfrm>
          <a:custGeom>
            <a:avLst/>
            <a:gdLst/>
            <a:ahLst/>
            <a:cxnLst/>
            <a:rect l="l" t="t" r="r" b="b"/>
            <a:pathLst>
              <a:path w="368" h="1093" extrusionOk="0">
                <a:moveTo>
                  <a:pt x="334" y="0"/>
                </a:moveTo>
                <a:cubicBezTo>
                  <a:pt x="368" y="200"/>
                  <a:pt x="334" y="367"/>
                  <a:pt x="301" y="567"/>
                </a:cubicBezTo>
                <a:cubicBezTo>
                  <a:pt x="268" y="734"/>
                  <a:pt x="168" y="901"/>
                  <a:pt x="34" y="1034"/>
                </a:cubicBezTo>
                <a:cubicBezTo>
                  <a:pt x="1" y="1034"/>
                  <a:pt x="1" y="1067"/>
                  <a:pt x="34" y="1067"/>
                </a:cubicBezTo>
                <a:cubicBezTo>
                  <a:pt x="34" y="1084"/>
                  <a:pt x="34" y="1092"/>
                  <a:pt x="38" y="1092"/>
                </a:cubicBezTo>
                <a:cubicBezTo>
                  <a:pt x="43" y="1092"/>
                  <a:pt x="51" y="1084"/>
                  <a:pt x="68" y="1067"/>
                </a:cubicBezTo>
                <a:cubicBezTo>
                  <a:pt x="201" y="934"/>
                  <a:pt x="301" y="767"/>
                  <a:pt x="334" y="567"/>
                </a:cubicBezTo>
                <a:cubicBezTo>
                  <a:pt x="368" y="367"/>
                  <a:pt x="368" y="200"/>
                  <a:pt x="334" y="0"/>
                </a:cubicBezTo>
                <a:close/>
              </a:path>
            </a:pathLst>
          </a:custGeom>
          <a:solidFill>
            <a:srgbClr val="116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
  <p:cSld name="CUSTOM_19_1">
    <p:spTree>
      <p:nvGrpSpPr>
        <p:cNvPr id="1" name="Shape 69"/>
        <p:cNvGrpSpPr/>
        <p:nvPr/>
      </p:nvGrpSpPr>
      <p:grpSpPr>
        <a:xfrm>
          <a:off x="0" y="0"/>
          <a:ext cx="0" cy="0"/>
          <a:chOff x="0" y="0"/>
          <a:chExt cx="0" cy="0"/>
        </a:xfrm>
      </p:grpSpPr>
      <p:sp>
        <p:nvSpPr>
          <p:cNvPr id="70" name="Google Shape;70;p13"/>
          <p:cNvSpPr txBox="1">
            <a:spLocks noGrp="1"/>
          </p:cNvSpPr>
          <p:nvPr>
            <p:ph type="title" hasCustomPrompt="1"/>
          </p:nvPr>
        </p:nvSpPr>
        <p:spPr>
          <a:xfrm>
            <a:off x="1162625" y="1843025"/>
            <a:ext cx="864300" cy="4479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1"/>
              </a:buClr>
              <a:buSzPts val="3600"/>
              <a:buNone/>
              <a:defRPr sz="38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r>
              <a:t>xx%</a:t>
            </a:r>
          </a:p>
        </p:txBody>
      </p:sp>
      <p:sp>
        <p:nvSpPr>
          <p:cNvPr id="71" name="Google Shape;71;p13"/>
          <p:cNvSpPr txBox="1">
            <a:spLocks noGrp="1"/>
          </p:cNvSpPr>
          <p:nvPr>
            <p:ph type="title" idx="2" hasCustomPrompt="1"/>
          </p:nvPr>
        </p:nvSpPr>
        <p:spPr>
          <a:xfrm>
            <a:off x="1162625" y="3366251"/>
            <a:ext cx="864300" cy="4479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1"/>
              </a:buClr>
              <a:buSzPts val="3600"/>
              <a:buNone/>
              <a:defRPr sz="38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r>
              <a:t>xx%</a:t>
            </a:r>
          </a:p>
        </p:txBody>
      </p:sp>
      <p:sp>
        <p:nvSpPr>
          <p:cNvPr id="72" name="Google Shape;72;p13"/>
          <p:cNvSpPr txBox="1">
            <a:spLocks noGrp="1"/>
          </p:cNvSpPr>
          <p:nvPr>
            <p:ph type="title" idx="3" hasCustomPrompt="1"/>
          </p:nvPr>
        </p:nvSpPr>
        <p:spPr>
          <a:xfrm>
            <a:off x="5225600" y="1843025"/>
            <a:ext cx="864300" cy="4479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1"/>
              </a:buClr>
              <a:buSzPts val="3600"/>
              <a:buNone/>
              <a:defRPr sz="38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r>
              <a:t>xx%</a:t>
            </a:r>
          </a:p>
        </p:txBody>
      </p:sp>
      <p:sp>
        <p:nvSpPr>
          <p:cNvPr id="73" name="Google Shape;73;p13"/>
          <p:cNvSpPr txBox="1">
            <a:spLocks noGrp="1"/>
          </p:cNvSpPr>
          <p:nvPr>
            <p:ph type="title" idx="4" hasCustomPrompt="1"/>
          </p:nvPr>
        </p:nvSpPr>
        <p:spPr>
          <a:xfrm>
            <a:off x="5225600" y="3366251"/>
            <a:ext cx="864300" cy="4479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dk1"/>
              </a:buClr>
              <a:buSzPts val="3600"/>
              <a:buNone/>
              <a:defRPr sz="38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r>
              <a:t>xx%</a:t>
            </a:r>
          </a:p>
        </p:txBody>
      </p:sp>
      <p:sp>
        <p:nvSpPr>
          <p:cNvPr id="74" name="Google Shape;74;p13"/>
          <p:cNvSpPr txBox="1">
            <a:spLocks noGrp="1"/>
          </p:cNvSpPr>
          <p:nvPr>
            <p:ph type="subTitle" idx="1"/>
          </p:nvPr>
        </p:nvSpPr>
        <p:spPr>
          <a:xfrm>
            <a:off x="1846500" y="1938050"/>
            <a:ext cx="2605200" cy="462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Roboto"/>
              <a:buNone/>
              <a:defRPr sz="1400" b="0">
                <a:solidFill>
                  <a:schemeClr val="dk1"/>
                </a:solidFill>
                <a:latin typeface="Montserrat"/>
                <a:ea typeface="Montserrat"/>
                <a:cs typeface="Montserrat"/>
                <a:sym typeface="Montserrat"/>
              </a:defRPr>
            </a:lvl1pPr>
            <a:lvl2pPr lvl="1"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a:endParaRPr/>
          </a:p>
        </p:txBody>
      </p:sp>
      <p:sp>
        <p:nvSpPr>
          <p:cNvPr id="75" name="Google Shape;75;p13"/>
          <p:cNvSpPr txBox="1">
            <a:spLocks noGrp="1"/>
          </p:cNvSpPr>
          <p:nvPr>
            <p:ph type="subTitle" idx="5"/>
          </p:nvPr>
        </p:nvSpPr>
        <p:spPr>
          <a:xfrm>
            <a:off x="1846500" y="1581950"/>
            <a:ext cx="1724400" cy="381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Signika"/>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2pPr>
            <a:lvl3pPr lvl="2"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3pPr>
            <a:lvl4pPr lvl="3"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4pPr>
            <a:lvl5pPr lvl="4"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5pPr>
            <a:lvl6pPr lvl="5"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6pPr>
            <a:lvl7pPr lvl="6"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7pPr>
            <a:lvl8pPr lvl="7"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8pPr>
            <a:lvl9pPr lvl="8"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9pPr>
          </a:lstStyle>
          <a:p>
            <a:endParaRPr/>
          </a:p>
        </p:txBody>
      </p:sp>
      <p:sp>
        <p:nvSpPr>
          <p:cNvPr id="76" name="Google Shape;76;p13"/>
          <p:cNvSpPr txBox="1">
            <a:spLocks noGrp="1"/>
          </p:cNvSpPr>
          <p:nvPr>
            <p:ph type="subTitle" idx="6"/>
          </p:nvPr>
        </p:nvSpPr>
        <p:spPr>
          <a:xfrm>
            <a:off x="1846500" y="3478475"/>
            <a:ext cx="2605200" cy="462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Roboto"/>
              <a:buNone/>
              <a:defRPr sz="1400" b="0">
                <a:solidFill>
                  <a:schemeClr val="dk1"/>
                </a:solidFill>
                <a:latin typeface="Montserrat"/>
                <a:ea typeface="Montserrat"/>
                <a:cs typeface="Montserrat"/>
                <a:sym typeface="Montserrat"/>
              </a:defRPr>
            </a:lvl1pPr>
            <a:lvl2pPr lvl="1"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a:endParaRPr/>
          </a:p>
        </p:txBody>
      </p:sp>
      <p:sp>
        <p:nvSpPr>
          <p:cNvPr id="77" name="Google Shape;77;p13"/>
          <p:cNvSpPr txBox="1">
            <a:spLocks noGrp="1"/>
          </p:cNvSpPr>
          <p:nvPr>
            <p:ph type="subTitle" idx="7"/>
          </p:nvPr>
        </p:nvSpPr>
        <p:spPr>
          <a:xfrm>
            <a:off x="1846500" y="3120953"/>
            <a:ext cx="1724400" cy="381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Signika"/>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2pPr>
            <a:lvl3pPr lvl="2"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3pPr>
            <a:lvl4pPr lvl="3"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4pPr>
            <a:lvl5pPr lvl="4"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5pPr>
            <a:lvl6pPr lvl="5"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6pPr>
            <a:lvl7pPr lvl="6"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7pPr>
            <a:lvl8pPr lvl="7"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8pPr>
            <a:lvl9pPr lvl="8"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9pPr>
          </a:lstStyle>
          <a:p>
            <a:endParaRPr/>
          </a:p>
        </p:txBody>
      </p:sp>
      <p:sp>
        <p:nvSpPr>
          <p:cNvPr id="78" name="Google Shape;78;p13"/>
          <p:cNvSpPr txBox="1">
            <a:spLocks noGrp="1"/>
          </p:cNvSpPr>
          <p:nvPr>
            <p:ph type="subTitle" idx="8"/>
          </p:nvPr>
        </p:nvSpPr>
        <p:spPr>
          <a:xfrm>
            <a:off x="5909575" y="1938050"/>
            <a:ext cx="2605200" cy="462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Roboto"/>
              <a:buNone/>
              <a:defRPr sz="1400" b="0">
                <a:solidFill>
                  <a:schemeClr val="dk1"/>
                </a:solidFill>
                <a:latin typeface="Montserrat"/>
                <a:ea typeface="Montserrat"/>
                <a:cs typeface="Montserrat"/>
                <a:sym typeface="Montserrat"/>
              </a:defRPr>
            </a:lvl1pPr>
            <a:lvl2pPr lvl="1"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a:endParaRPr/>
          </a:p>
        </p:txBody>
      </p:sp>
      <p:sp>
        <p:nvSpPr>
          <p:cNvPr id="79" name="Google Shape;79;p13"/>
          <p:cNvSpPr txBox="1">
            <a:spLocks noGrp="1"/>
          </p:cNvSpPr>
          <p:nvPr>
            <p:ph type="subTitle" idx="9"/>
          </p:nvPr>
        </p:nvSpPr>
        <p:spPr>
          <a:xfrm>
            <a:off x="5909575" y="1581950"/>
            <a:ext cx="1724400" cy="381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Signika"/>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2pPr>
            <a:lvl3pPr lvl="2"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3pPr>
            <a:lvl4pPr lvl="3"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4pPr>
            <a:lvl5pPr lvl="4"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5pPr>
            <a:lvl6pPr lvl="5"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6pPr>
            <a:lvl7pPr lvl="6"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7pPr>
            <a:lvl8pPr lvl="7"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8pPr>
            <a:lvl9pPr lvl="8"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9pPr>
          </a:lstStyle>
          <a:p>
            <a:endParaRPr/>
          </a:p>
        </p:txBody>
      </p:sp>
      <p:sp>
        <p:nvSpPr>
          <p:cNvPr id="80" name="Google Shape;80;p13"/>
          <p:cNvSpPr txBox="1">
            <a:spLocks noGrp="1"/>
          </p:cNvSpPr>
          <p:nvPr>
            <p:ph type="subTitle" idx="13"/>
          </p:nvPr>
        </p:nvSpPr>
        <p:spPr>
          <a:xfrm>
            <a:off x="5909575" y="3478475"/>
            <a:ext cx="2605200" cy="462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1400"/>
              <a:buFont typeface="Roboto"/>
              <a:buNone/>
              <a:defRPr sz="1400" b="0">
                <a:solidFill>
                  <a:schemeClr val="dk1"/>
                </a:solidFill>
                <a:latin typeface="Montserrat"/>
                <a:ea typeface="Montserrat"/>
                <a:cs typeface="Montserrat"/>
                <a:sym typeface="Montserrat"/>
              </a:defRPr>
            </a:lvl1pPr>
            <a:lvl2pPr lvl="1"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2pPr>
            <a:lvl3pPr lvl="2"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3pPr>
            <a:lvl4pPr lvl="3"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4pPr>
            <a:lvl5pPr lvl="4"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5pPr>
            <a:lvl6pPr lvl="5"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6pPr>
            <a:lvl7pPr lvl="6"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7pPr>
            <a:lvl8pPr lvl="7"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8pPr>
            <a:lvl9pPr lvl="8" rtl="0">
              <a:spcBef>
                <a:spcPts val="0"/>
              </a:spcBef>
              <a:spcAft>
                <a:spcPts val="0"/>
              </a:spcAft>
              <a:buClr>
                <a:schemeClr val="dk1"/>
              </a:buClr>
              <a:buSzPts val="1400"/>
              <a:buFont typeface="Roboto"/>
              <a:buNone/>
              <a:defRPr>
                <a:solidFill>
                  <a:schemeClr val="dk1"/>
                </a:solidFill>
                <a:latin typeface="Roboto"/>
                <a:ea typeface="Roboto"/>
                <a:cs typeface="Roboto"/>
                <a:sym typeface="Roboto"/>
              </a:defRPr>
            </a:lvl9pPr>
          </a:lstStyle>
          <a:p>
            <a:endParaRPr/>
          </a:p>
        </p:txBody>
      </p:sp>
      <p:sp>
        <p:nvSpPr>
          <p:cNvPr id="81" name="Google Shape;81;p13"/>
          <p:cNvSpPr txBox="1">
            <a:spLocks noGrp="1"/>
          </p:cNvSpPr>
          <p:nvPr>
            <p:ph type="subTitle" idx="14"/>
          </p:nvPr>
        </p:nvSpPr>
        <p:spPr>
          <a:xfrm>
            <a:off x="5909575" y="3120953"/>
            <a:ext cx="1724400" cy="381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000"/>
              <a:buFont typeface="Signika"/>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2pPr>
            <a:lvl3pPr lvl="2"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3pPr>
            <a:lvl4pPr lvl="3"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4pPr>
            <a:lvl5pPr lvl="4"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5pPr>
            <a:lvl6pPr lvl="5"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6pPr>
            <a:lvl7pPr lvl="6"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7pPr>
            <a:lvl8pPr lvl="7"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8pPr>
            <a:lvl9pPr lvl="8" rtl="0">
              <a:spcBef>
                <a:spcPts val="0"/>
              </a:spcBef>
              <a:spcAft>
                <a:spcPts val="0"/>
              </a:spcAft>
              <a:buClr>
                <a:schemeClr val="dk1"/>
              </a:buClr>
              <a:buSzPts val="1400"/>
              <a:buFont typeface="Signika"/>
              <a:buNone/>
              <a:defRPr b="1">
                <a:solidFill>
                  <a:schemeClr val="dk1"/>
                </a:solidFill>
                <a:latin typeface="Signika"/>
                <a:ea typeface="Signika"/>
                <a:cs typeface="Signika"/>
                <a:sym typeface="Signika"/>
              </a:defRPr>
            </a:lvl9pPr>
          </a:lstStyle>
          <a:p>
            <a:endParaRPr/>
          </a:p>
        </p:txBody>
      </p:sp>
      <p:sp>
        <p:nvSpPr>
          <p:cNvPr id="82" name="Google Shape;82;p13"/>
          <p:cNvSpPr/>
          <p:nvPr/>
        </p:nvSpPr>
        <p:spPr>
          <a:xfrm rot="1356523" flipH="1">
            <a:off x="7359480" y="-103797"/>
            <a:ext cx="11640" cy="34572"/>
          </a:xfrm>
          <a:custGeom>
            <a:avLst/>
            <a:gdLst/>
            <a:ahLst/>
            <a:cxnLst/>
            <a:rect l="l" t="t" r="r" b="b"/>
            <a:pathLst>
              <a:path w="368" h="1093" extrusionOk="0">
                <a:moveTo>
                  <a:pt x="334" y="0"/>
                </a:moveTo>
                <a:cubicBezTo>
                  <a:pt x="368" y="200"/>
                  <a:pt x="334" y="367"/>
                  <a:pt x="301" y="567"/>
                </a:cubicBezTo>
                <a:cubicBezTo>
                  <a:pt x="268" y="734"/>
                  <a:pt x="168" y="901"/>
                  <a:pt x="34" y="1034"/>
                </a:cubicBezTo>
                <a:cubicBezTo>
                  <a:pt x="1" y="1034"/>
                  <a:pt x="1" y="1067"/>
                  <a:pt x="34" y="1067"/>
                </a:cubicBezTo>
                <a:cubicBezTo>
                  <a:pt x="34" y="1084"/>
                  <a:pt x="34" y="1092"/>
                  <a:pt x="38" y="1092"/>
                </a:cubicBezTo>
                <a:cubicBezTo>
                  <a:pt x="43" y="1092"/>
                  <a:pt x="51" y="1084"/>
                  <a:pt x="68" y="1067"/>
                </a:cubicBezTo>
                <a:cubicBezTo>
                  <a:pt x="201" y="934"/>
                  <a:pt x="301" y="767"/>
                  <a:pt x="334" y="567"/>
                </a:cubicBezTo>
                <a:cubicBezTo>
                  <a:pt x="368" y="367"/>
                  <a:pt x="368" y="200"/>
                  <a:pt x="334" y="0"/>
                </a:cubicBezTo>
                <a:close/>
              </a:path>
            </a:pathLst>
          </a:custGeom>
          <a:solidFill>
            <a:srgbClr val="116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3"/>
          <p:cNvSpPr txBox="1">
            <a:spLocks noGrp="1"/>
          </p:cNvSpPr>
          <p:nvPr>
            <p:ph type="title" idx="15"/>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84" name="Google Shape;84;p13"/>
          <p:cNvPicPr preferRelativeResize="0"/>
          <p:nvPr/>
        </p:nvPicPr>
        <p:blipFill rotWithShape="1">
          <a:blip r:embed="rId2">
            <a:alphaModFix/>
          </a:blip>
          <a:srcRect l="15308" t="18940" r="20233" b="17840"/>
          <a:stretch/>
        </p:blipFill>
        <p:spPr>
          <a:xfrm rot="-7408698">
            <a:off x="-1770204" y="1279537"/>
            <a:ext cx="5548852" cy="3096396"/>
          </a:xfrm>
          <a:prstGeom prst="rect">
            <a:avLst/>
          </a:prstGeom>
          <a:noFill/>
          <a:ln>
            <a:noFill/>
          </a:ln>
        </p:spPr>
      </p:pic>
      <p:pic>
        <p:nvPicPr>
          <p:cNvPr id="85" name="Google Shape;85;p13"/>
          <p:cNvPicPr preferRelativeResize="0"/>
          <p:nvPr/>
        </p:nvPicPr>
        <p:blipFill rotWithShape="1">
          <a:blip r:embed="rId3">
            <a:alphaModFix/>
          </a:blip>
          <a:srcRect l="9262" t="38868" r="10545" b="36231"/>
          <a:stretch/>
        </p:blipFill>
        <p:spPr>
          <a:xfrm rot="4667779">
            <a:off x="2942819" y="991544"/>
            <a:ext cx="10772163" cy="190310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6"/>
        <p:cNvGrpSpPr/>
        <p:nvPr/>
      </p:nvGrpSpPr>
      <p:grpSpPr>
        <a:xfrm>
          <a:off x="0" y="0"/>
          <a:ext cx="0" cy="0"/>
          <a:chOff x="0" y="0"/>
          <a:chExt cx="0" cy="0"/>
        </a:xfrm>
      </p:grpSpPr>
      <p:pic>
        <p:nvPicPr>
          <p:cNvPr id="87" name="Google Shape;87;p14"/>
          <p:cNvPicPr preferRelativeResize="0"/>
          <p:nvPr/>
        </p:nvPicPr>
        <p:blipFill rotWithShape="1">
          <a:blip r:embed="rId2">
            <a:alphaModFix/>
          </a:blip>
          <a:srcRect l="15308" t="18940" r="20233" b="17840"/>
          <a:stretch/>
        </p:blipFill>
        <p:spPr>
          <a:xfrm rot="7742638">
            <a:off x="-3511265" y="-1531089"/>
            <a:ext cx="5548854" cy="3096396"/>
          </a:xfrm>
          <a:prstGeom prst="rect">
            <a:avLst/>
          </a:prstGeom>
          <a:noFill/>
          <a:ln>
            <a:noFill/>
          </a:ln>
        </p:spPr>
      </p:pic>
      <p:pic>
        <p:nvPicPr>
          <p:cNvPr id="88" name="Google Shape;88;p14"/>
          <p:cNvPicPr preferRelativeResize="0"/>
          <p:nvPr/>
        </p:nvPicPr>
        <p:blipFill rotWithShape="1">
          <a:blip r:embed="rId3">
            <a:alphaModFix/>
          </a:blip>
          <a:srcRect l="9262" t="38868" r="10545" b="36231"/>
          <a:stretch/>
        </p:blipFill>
        <p:spPr>
          <a:xfrm rot="-10401481">
            <a:off x="-1143585" y="4061820"/>
            <a:ext cx="10772166" cy="1903105"/>
          </a:xfrm>
          <a:prstGeom prst="rect">
            <a:avLst/>
          </a:prstGeom>
          <a:noFill/>
          <a:ln>
            <a:noFill/>
          </a:ln>
        </p:spPr>
      </p:pic>
      <p:sp>
        <p:nvSpPr>
          <p:cNvPr id="89" name="Google Shape;89;p14"/>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TITLE_ONLY_1_1">
    <p:spTree>
      <p:nvGrpSpPr>
        <p:cNvPr id="1" name="Shape 90"/>
        <p:cNvGrpSpPr/>
        <p:nvPr/>
      </p:nvGrpSpPr>
      <p:grpSpPr>
        <a:xfrm>
          <a:off x="0" y="0"/>
          <a:ext cx="0" cy="0"/>
          <a:chOff x="0" y="0"/>
          <a:chExt cx="0" cy="0"/>
        </a:xfrm>
      </p:grpSpPr>
      <p:pic>
        <p:nvPicPr>
          <p:cNvPr id="91" name="Google Shape;91;p15"/>
          <p:cNvPicPr preferRelativeResize="0"/>
          <p:nvPr/>
        </p:nvPicPr>
        <p:blipFill rotWithShape="1">
          <a:blip r:embed="rId2">
            <a:alphaModFix/>
          </a:blip>
          <a:srcRect l="15308" t="18940" r="20233" b="17840"/>
          <a:stretch/>
        </p:blipFill>
        <p:spPr>
          <a:xfrm rot="5400013">
            <a:off x="-3709141" y="894885"/>
            <a:ext cx="5548853" cy="3096399"/>
          </a:xfrm>
          <a:prstGeom prst="rect">
            <a:avLst/>
          </a:prstGeom>
          <a:noFill/>
          <a:ln>
            <a:noFill/>
          </a:ln>
        </p:spPr>
      </p:pic>
      <p:pic>
        <p:nvPicPr>
          <p:cNvPr id="92" name="Google Shape;92;p15"/>
          <p:cNvPicPr preferRelativeResize="0"/>
          <p:nvPr/>
        </p:nvPicPr>
        <p:blipFill rotWithShape="1">
          <a:blip r:embed="rId3">
            <a:alphaModFix/>
          </a:blip>
          <a:srcRect l="9262" t="38868" r="10545" b="36231"/>
          <a:stretch/>
        </p:blipFill>
        <p:spPr>
          <a:xfrm rot="10002041">
            <a:off x="1995213" y="3191816"/>
            <a:ext cx="10772168" cy="1903108"/>
          </a:xfrm>
          <a:prstGeom prst="rect">
            <a:avLst/>
          </a:prstGeom>
          <a:noFill/>
          <a:ln>
            <a:noFill/>
          </a:ln>
        </p:spPr>
      </p:pic>
      <p:sp>
        <p:nvSpPr>
          <p:cNvPr id="93" name="Google Shape;93;p15"/>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
  <p:cSld name="CUSTOM_18_2">
    <p:spTree>
      <p:nvGrpSpPr>
        <p:cNvPr id="1" name="Shape 94"/>
        <p:cNvGrpSpPr/>
        <p:nvPr/>
      </p:nvGrpSpPr>
      <p:grpSpPr>
        <a:xfrm>
          <a:off x="0" y="0"/>
          <a:ext cx="0" cy="0"/>
          <a:chOff x="0" y="0"/>
          <a:chExt cx="0" cy="0"/>
        </a:xfrm>
      </p:grpSpPr>
      <p:pic>
        <p:nvPicPr>
          <p:cNvPr id="95" name="Google Shape;95;p16"/>
          <p:cNvPicPr preferRelativeResize="0"/>
          <p:nvPr/>
        </p:nvPicPr>
        <p:blipFill rotWithShape="1">
          <a:blip r:embed="rId2">
            <a:alphaModFix/>
          </a:blip>
          <a:srcRect l="11646" t="23509" r="21570" b="13123"/>
          <a:stretch/>
        </p:blipFill>
        <p:spPr>
          <a:xfrm rot="-4007764">
            <a:off x="-4708702" y="410043"/>
            <a:ext cx="8008246" cy="4323421"/>
          </a:xfrm>
          <a:prstGeom prst="rect">
            <a:avLst/>
          </a:prstGeom>
          <a:noFill/>
          <a:ln>
            <a:noFill/>
          </a:ln>
        </p:spPr>
      </p:pic>
      <p:pic>
        <p:nvPicPr>
          <p:cNvPr id="96" name="Google Shape;96;p16"/>
          <p:cNvPicPr preferRelativeResize="0"/>
          <p:nvPr/>
        </p:nvPicPr>
        <p:blipFill rotWithShape="1">
          <a:blip r:embed="rId3">
            <a:alphaModFix/>
          </a:blip>
          <a:srcRect l="15308" t="18940" r="20233" b="17840"/>
          <a:stretch/>
        </p:blipFill>
        <p:spPr>
          <a:xfrm rot="3600006">
            <a:off x="5496186" y="1023561"/>
            <a:ext cx="5548858" cy="3096395"/>
          </a:xfrm>
          <a:prstGeom prst="rect">
            <a:avLst/>
          </a:prstGeom>
          <a:noFill/>
          <a:ln>
            <a:noFill/>
          </a:ln>
        </p:spPr>
      </p:pic>
      <p:sp>
        <p:nvSpPr>
          <p:cNvPr id="97" name="Google Shape;97;p16"/>
          <p:cNvSpPr txBox="1">
            <a:spLocks noGrp="1"/>
          </p:cNvSpPr>
          <p:nvPr>
            <p:ph type="subTitle" idx="1"/>
          </p:nvPr>
        </p:nvSpPr>
        <p:spPr>
          <a:xfrm>
            <a:off x="4572353" y="3454098"/>
            <a:ext cx="2154900" cy="414600"/>
          </a:xfrm>
          <a:prstGeom prst="rect">
            <a:avLst/>
          </a:prstGeom>
        </p:spPr>
        <p:txBody>
          <a:bodyPr spcFirstLastPara="1" wrap="square" lIns="91425" tIns="91425" rIns="91425" bIns="91425" anchor="ctr"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98" name="Google Shape;98;p16"/>
          <p:cNvSpPr txBox="1">
            <a:spLocks noGrp="1"/>
          </p:cNvSpPr>
          <p:nvPr>
            <p:ph type="subTitle" idx="2"/>
          </p:nvPr>
        </p:nvSpPr>
        <p:spPr>
          <a:xfrm>
            <a:off x="4572350" y="3741725"/>
            <a:ext cx="3367800" cy="5271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solidFill>
                  <a:schemeClr val="dk1"/>
                </a:solidFill>
                <a:latin typeface="Montserrat"/>
                <a:ea typeface="Montserrat"/>
                <a:cs typeface="Montserrat"/>
                <a:sym typeface="Montserrat"/>
              </a:defRPr>
            </a:lvl1pPr>
            <a:lvl2pPr lvl="1" rtl="0">
              <a:spcBef>
                <a:spcPts val="0"/>
              </a:spcBef>
              <a:spcAft>
                <a:spcPts val="0"/>
              </a:spcAft>
              <a:buNone/>
              <a:defRPr sz="1400">
                <a:solidFill>
                  <a:schemeClr val="dk1"/>
                </a:solidFill>
                <a:latin typeface="Montserrat"/>
                <a:ea typeface="Montserrat"/>
                <a:cs typeface="Montserrat"/>
                <a:sym typeface="Montserrat"/>
              </a:defRPr>
            </a:lvl2pPr>
            <a:lvl3pPr lvl="2" rtl="0">
              <a:spcBef>
                <a:spcPts val="0"/>
              </a:spcBef>
              <a:spcAft>
                <a:spcPts val="0"/>
              </a:spcAft>
              <a:buNone/>
              <a:defRPr sz="1400">
                <a:solidFill>
                  <a:schemeClr val="dk1"/>
                </a:solidFill>
                <a:latin typeface="Montserrat"/>
                <a:ea typeface="Montserrat"/>
                <a:cs typeface="Montserrat"/>
                <a:sym typeface="Montserrat"/>
              </a:defRPr>
            </a:lvl3pPr>
            <a:lvl4pPr lvl="3" rtl="0">
              <a:spcBef>
                <a:spcPts val="0"/>
              </a:spcBef>
              <a:spcAft>
                <a:spcPts val="0"/>
              </a:spcAft>
              <a:buNone/>
              <a:defRPr sz="1400">
                <a:solidFill>
                  <a:schemeClr val="dk1"/>
                </a:solidFill>
                <a:latin typeface="Montserrat"/>
                <a:ea typeface="Montserrat"/>
                <a:cs typeface="Montserrat"/>
                <a:sym typeface="Montserrat"/>
              </a:defRPr>
            </a:lvl4pPr>
            <a:lvl5pPr lvl="4" rtl="0">
              <a:spcBef>
                <a:spcPts val="0"/>
              </a:spcBef>
              <a:spcAft>
                <a:spcPts val="0"/>
              </a:spcAft>
              <a:buNone/>
              <a:defRPr sz="1400">
                <a:solidFill>
                  <a:schemeClr val="dk1"/>
                </a:solidFill>
                <a:latin typeface="Montserrat"/>
                <a:ea typeface="Montserrat"/>
                <a:cs typeface="Montserrat"/>
                <a:sym typeface="Montserrat"/>
              </a:defRPr>
            </a:lvl5pPr>
            <a:lvl6pPr lvl="5" rtl="0">
              <a:spcBef>
                <a:spcPts val="0"/>
              </a:spcBef>
              <a:spcAft>
                <a:spcPts val="0"/>
              </a:spcAft>
              <a:buNone/>
              <a:defRPr sz="1400">
                <a:solidFill>
                  <a:schemeClr val="dk1"/>
                </a:solidFill>
                <a:latin typeface="Montserrat"/>
                <a:ea typeface="Montserrat"/>
                <a:cs typeface="Montserrat"/>
                <a:sym typeface="Montserrat"/>
              </a:defRPr>
            </a:lvl6pPr>
            <a:lvl7pPr lvl="6" rtl="0">
              <a:spcBef>
                <a:spcPts val="0"/>
              </a:spcBef>
              <a:spcAft>
                <a:spcPts val="0"/>
              </a:spcAft>
              <a:buNone/>
              <a:defRPr sz="1400">
                <a:solidFill>
                  <a:schemeClr val="dk1"/>
                </a:solidFill>
                <a:latin typeface="Montserrat"/>
                <a:ea typeface="Montserrat"/>
                <a:cs typeface="Montserrat"/>
                <a:sym typeface="Montserrat"/>
              </a:defRPr>
            </a:lvl7pPr>
            <a:lvl8pPr lvl="7" rtl="0">
              <a:spcBef>
                <a:spcPts val="0"/>
              </a:spcBef>
              <a:spcAft>
                <a:spcPts val="0"/>
              </a:spcAft>
              <a:buNone/>
              <a:defRPr sz="1400">
                <a:solidFill>
                  <a:schemeClr val="dk1"/>
                </a:solidFill>
                <a:latin typeface="Montserrat"/>
                <a:ea typeface="Montserrat"/>
                <a:cs typeface="Montserrat"/>
                <a:sym typeface="Montserrat"/>
              </a:defRPr>
            </a:lvl8pPr>
            <a:lvl9pPr lvl="8"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99" name="Google Shape;99;p16"/>
          <p:cNvSpPr txBox="1">
            <a:spLocks noGrp="1"/>
          </p:cNvSpPr>
          <p:nvPr>
            <p:ph type="subTitle" idx="3"/>
          </p:nvPr>
        </p:nvSpPr>
        <p:spPr>
          <a:xfrm>
            <a:off x="4572353" y="2548818"/>
            <a:ext cx="2154900" cy="414600"/>
          </a:xfrm>
          <a:prstGeom prst="rect">
            <a:avLst/>
          </a:prstGeom>
        </p:spPr>
        <p:txBody>
          <a:bodyPr spcFirstLastPara="1" wrap="square" lIns="91425" tIns="91425" rIns="91425" bIns="91425" anchor="ctr"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100" name="Google Shape;100;p16"/>
          <p:cNvSpPr txBox="1">
            <a:spLocks noGrp="1"/>
          </p:cNvSpPr>
          <p:nvPr>
            <p:ph type="subTitle" idx="4"/>
          </p:nvPr>
        </p:nvSpPr>
        <p:spPr>
          <a:xfrm>
            <a:off x="4572350" y="2836450"/>
            <a:ext cx="3367800" cy="5271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solidFill>
                  <a:schemeClr val="dk1"/>
                </a:solidFill>
                <a:latin typeface="Montserrat"/>
                <a:ea typeface="Montserrat"/>
                <a:cs typeface="Montserrat"/>
                <a:sym typeface="Montserrat"/>
              </a:defRPr>
            </a:lvl1pPr>
            <a:lvl2pPr lvl="1" rtl="0">
              <a:spcBef>
                <a:spcPts val="0"/>
              </a:spcBef>
              <a:spcAft>
                <a:spcPts val="0"/>
              </a:spcAft>
              <a:buNone/>
              <a:defRPr sz="1400">
                <a:solidFill>
                  <a:schemeClr val="dk1"/>
                </a:solidFill>
                <a:latin typeface="Montserrat"/>
                <a:ea typeface="Montserrat"/>
                <a:cs typeface="Montserrat"/>
                <a:sym typeface="Montserrat"/>
              </a:defRPr>
            </a:lvl2pPr>
            <a:lvl3pPr lvl="2" rtl="0">
              <a:spcBef>
                <a:spcPts val="0"/>
              </a:spcBef>
              <a:spcAft>
                <a:spcPts val="0"/>
              </a:spcAft>
              <a:buNone/>
              <a:defRPr sz="1400">
                <a:solidFill>
                  <a:schemeClr val="dk1"/>
                </a:solidFill>
                <a:latin typeface="Montserrat"/>
                <a:ea typeface="Montserrat"/>
                <a:cs typeface="Montserrat"/>
                <a:sym typeface="Montserrat"/>
              </a:defRPr>
            </a:lvl3pPr>
            <a:lvl4pPr lvl="3" rtl="0">
              <a:spcBef>
                <a:spcPts val="0"/>
              </a:spcBef>
              <a:spcAft>
                <a:spcPts val="0"/>
              </a:spcAft>
              <a:buNone/>
              <a:defRPr sz="1400">
                <a:solidFill>
                  <a:schemeClr val="dk1"/>
                </a:solidFill>
                <a:latin typeface="Montserrat"/>
                <a:ea typeface="Montserrat"/>
                <a:cs typeface="Montserrat"/>
                <a:sym typeface="Montserrat"/>
              </a:defRPr>
            </a:lvl4pPr>
            <a:lvl5pPr lvl="4" rtl="0">
              <a:spcBef>
                <a:spcPts val="0"/>
              </a:spcBef>
              <a:spcAft>
                <a:spcPts val="0"/>
              </a:spcAft>
              <a:buNone/>
              <a:defRPr sz="1400">
                <a:solidFill>
                  <a:schemeClr val="dk1"/>
                </a:solidFill>
                <a:latin typeface="Montserrat"/>
                <a:ea typeface="Montserrat"/>
                <a:cs typeface="Montserrat"/>
                <a:sym typeface="Montserrat"/>
              </a:defRPr>
            </a:lvl5pPr>
            <a:lvl6pPr lvl="5" rtl="0">
              <a:spcBef>
                <a:spcPts val="0"/>
              </a:spcBef>
              <a:spcAft>
                <a:spcPts val="0"/>
              </a:spcAft>
              <a:buNone/>
              <a:defRPr sz="1400">
                <a:solidFill>
                  <a:schemeClr val="dk1"/>
                </a:solidFill>
                <a:latin typeface="Montserrat"/>
                <a:ea typeface="Montserrat"/>
                <a:cs typeface="Montserrat"/>
                <a:sym typeface="Montserrat"/>
              </a:defRPr>
            </a:lvl6pPr>
            <a:lvl7pPr lvl="6" rtl="0">
              <a:spcBef>
                <a:spcPts val="0"/>
              </a:spcBef>
              <a:spcAft>
                <a:spcPts val="0"/>
              </a:spcAft>
              <a:buNone/>
              <a:defRPr sz="1400">
                <a:solidFill>
                  <a:schemeClr val="dk1"/>
                </a:solidFill>
                <a:latin typeface="Montserrat"/>
                <a:ea typeface="Montserrat"/>
                <a:cs typeface="Montserrat"/>
                <a:sym typeface="Montserrat"/>
              </a:defRPr>
            </a:lvl7pPr>
            <a:lvl8pPr lvl="7" rtl="0">
              <a:spcBef>
                <a:spcPts val="0"/>
              </a:spcBef>
              <a:spcAft>
                <a:spcPts val="0"/>
              </a:spcAft>
              <a:buNone/>
              <a:defRPr sz="1400">
                <a:solidFill>
                  <a:schemeClr val="dk1"/>
                </a:solidFill>
                <a:latin typeface="Montserrat"/>
                <a:ea typeface="Montserrat"/>
                <a:cs typeface="Montserrat"/>
                <a:sym typeface="Montserrat"/>
              </a:defRPr>
            </a:lvl8pPr>
            <a:lvl9pPr lvl="8"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01" name="Google Shape;101;p16"/>
          <p:cNvSpPr txBox="1">
            <a:spLocks noGrp="1"/>
          </p:cNvSpPr>
          <p:nvPr>
            <p:ph type="subTitle" idx="5"/>
          </p:nvPr>
        </p:nvSpPr>
        <p:spPr>
          <a:xfrm>
            <a:off x="4572353" y="1647200"/>
            <a:ext cx="2154900" cy="414600"/>
          </a:xfrm>
          <a:prstGeom prst="rect">
            <a:avLst/>
          </a:prstGeom>
        </p:spPr>
        <p:txBody>
          <a:bodyPr spcFirstLastPara="1" wrap="square" lIns="91425" tIns="91425" rIns="91425" bIns="91425" anchor="ctr" anchorCtr="0">
            <a:noAutofit/>
          </a:bodyPr>
          <a:lstStyle>
            <a:lvl1pPr lvl="0" rtl="0">
              <a:spcBef>
                <a:spcPts val="0"/>
              </a:spcBef>
              <a:spcAft>
                <a:spcPts val="0"/>
              </a:spcAft>
              <a:buNone/>
              <a:defRPr>
                <a:solidFill>
                  <a:schemeClr val="dk1"/>
                </a:solidFill>
              </a:defRPr>
            </a:lvl1pPr>
            <a:lvl2pPr lvl="1" rtl="0">
              <a:spcBef>
                <a:spcPts val="0"/>
              </a:spcBef>
              <a:spcAft>
                <a:spcPts val="0"/>
              </a:spcAft>
              <a:buNone/>
              <a:defRPr>
                <a:solidFill>
                  <a:schemeClr val="dk1"/>
                </a:solidFill>
              </a:defRPr>
            </a:lvl2pPr>
            <a:lvl3pPr lvl="2" rtl="0">
              <a:spcBef>
                <a:spcPts val="0"/>
              </a:spcBef>
              <a:spcAft>
                <a:spcPts val="0"/>
              </a:spcAft>
              <a:buNone/>
              <a:defRPr>
                <a:solidFill>
                  <a:schemeClr val="dk1"/>
                </a:solidFill>
              </a:defRPr>
            </a:lvl3pPr>
            <a:lvl4pPr lvl="3" rtl="0">
              <a:spcBef>
                <a:spcPts val="0"/>
              </a:spcBef>
              <a:spcAft>
                <a:spcPts val="0"/>
              </a:spcAft>
              <a:buNone/>
              <a:defRPr>
                <a:solidFill>
                  <a:schemeClr val="dk1"/>
                </a:solidFill>
              </a:defRPr>
            </a:lvl4pPr>
            <a:lvl5pPr lvl="4" rtl="0">
              <a:spcBef>
                <a:spcPts val="0"/>
              </a:spcBef>
              <a:spcAft>
                <a:spcPts val="0"/>
              </a:spcAft>
              <a:buNone/>
              <a:defRPr>
                <a:solidFill>
                  <a:schemeClr val="dk1"/>
                </a:solidFill>
              </a:defRPr>
            </a:lvl5pPr>
            <a:lvl6pPr lvl="5" rtl="0">
              <a:spcBef>
                <a:spcPts val="0"/>
              </a:spcBef>
              <a:spcAft>
                <a:spcPts val="0"/>
              </a:spcAft>
              <a:buNone/>
              <a:defRPr>
                <a:solidFill>
                  <a:schemeClr val="dk1"/>
                </a:solidFill>
              </a:defRPr>
            </a:lvl6pPr>
            <a:lvl7pPr lvl="6" rtl="0">
              <a:spcBef>
                <a:spcPts val="0"/>
              </a:spcBef>
              <a:spcAft>
                <a:spcPts val="0"/>
              </a:spcAft>
              <a:buNone/>
              <a:defRPr>
                <a:solidFill>
                  <a:schemeClr val="dk1"/>
                </a:solidFill>
              </a:defRPr>
            </a:lvl7pPr>
            <a:lvl8pPr lvl="7" rtl="0">
              <a:spcBef>
                <a:spcPts val="0"/>
              </a:spcBef>
              <a:spcAft>
                <a:spcPts val="0"/>
              </a:spcAft>
              <a:buNone/>
              <a:defRPr>
                <a:solidFill>
                  <a:schemeClr val="dk1"/>
                </a:solidFill>
              </a:defRPr>
            </a:lvl8pPr>
            <a:lvl9pPr lvl="8" rtl="0">
              <a:spcBef>
                <a:spcPts val="0"/>
              </a:spcBef>
              <a:spcAft>
                <a:spcPts val="0"/>
              </a:spcAft>
              <a:buNone/>
              <a:defRPr>
                <a:solidFill>
                  <a:schemeClr val="dk1"/>
                </a:solidFill>
              </a:defRPr>
            </a:lvl9pPr>
          </a:lstStyle>
          <a:p>
            <a:endParaRPr/>
          </a:p>
        </p:txBody>
      </p:sp>
      <p:sp>
        <p:nvSpPr>
          <p:cNvPr id="102" name="Google Shape;102;p16"/>
          <p:cNvSpPr txBox="1">
            <a:spLocks noGrp="1"/>
          </p:cNvSpPr>
          <p:nvPr>
            <p:ph type="subTitle" idx="6"/>
          </p:nvPr>
        </p:nvSpPr>
        <p:spPr>
          <a:xfrm>
            <a:off x="4572350" y="1931175"/>
            <a:ext cx="3367800" cy="5271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solidFill>
                  <a:schemeClr val="dk1"/>
                </a:solidFill>
                <a:latin typeface="Montserrat"/>
                <a:ea typeface="Montserrat"/>
                <a:cs typeface="Montserrat"/>
                <a:sym typeface="Montserrat"/>
              </a:defRPr>
            </a:lvl1pPr>
            <a:lvl2pPr lvl="1" rtl="0">
              <a:spcBef>
                <a:spcPts val="0"/>
              </a:spcBef>
              <a:spcAft>
                <a:spcPts val="0"/>
              </a:spcAft>
              <a:buNone/>
              <a:defRPr sz="1400">
                <a:solidFill>
                  <a:schemeClr val="dk1"/>
                </a:solidFill>
                <a:latin typeface="Montserrat"/>
                <a:ea typeface="Montserrat"/>
                <a:cs typeface="Montserrat"/>
                <a:sym typeface="Montserrat"/>
              </a:defRPr>
            </a:lvl2pPr>
            <a:lvl3pPr lvl="2" rtl="0">
              <a:spcBef>
                <a:spcPts val="0"/>
              </a:spcBef>
              <a:spcAft>
                <a:spcPts val="0"/>
              </a:spcAft>
              <a:buNone/>
              <a:defRPr sz="1400">
                <a:solidFill>
                  <a:schemeClr val="dk1"/>
                </a:solidFill>
                <a:latin typeface="Montserrat"/>
                <a:ea typeface="Montserrat"/>
                <a:cs typeface="Montserrat"/>
                <a:sym typeface="Montserrat"/>
              </a:defRPr>
            </a:lvl3pPr>
            <a:lvl4pPr lvl="3" rtl="0">
              <a:spcBef>
                <a:spcPts val="0"/>
              </a:spcBef>
              <a:spcAft>
                <a:spcPts val="0"/>
              </a:spcAft>
              <a:buNone/>
              <a:defRPr sz="1400">
                <a:solidFill>
                  <a:schemeClr val="dk1"/>
                </a:solidFill>
                <a:latin typeface="Montserrat"/>
                <a:ea typeface="Montserrat"/>
                <a:cs typeface="Montserrat"/>
                <a:sym typeface="Montserrat"/>
              </a:defRPr>
            </a:lvl4pPr>
            <a:lvl5pPr lvl="4" rtl="0">
              <a:spcBef>
                <a:spcPts val="0"/>
              </a:spcBef>
              <a:spcAft>
                <a:spcPts val="0"/>
              </a:spcAft>
              <a:buNone/>
              <a:defRPr sz="1400">
                <a:solidFill>
                  <a:schemeClr val="dk1"/>
                </a:solidFill>
                <a:latin typeface="Montserrat"/>
                <a:ea typeface="Montserrat"/>
                <a:cs typeface="Montserrat"/>
                <a:sym typeface="Montserrat"/>
              </a:defRPr>
            </a:lvl5pPr>
            <a:lvl6pPr lvl="5" rtl="0">
              <a:spcBef>
                <a:spcPts val="0"/>
              </a:spcBef>
              <a:spcAft>
                <a:spcPts val="0"/>
              </a:spcAft>
              <a:buNone/>
              <a:defRPr sz="1400">
                <a:solidFill>
                  <a:schemeClr val="dk1"/>
                </a:solidFill>
                <a:latin typeface="Montserrat"/>
                <a:ea typeface="Montserrat"/>
                <a:cs typeface="Montserrat"/>
                <a:sym typeface="Montserrat"/>
              </a:defRPr>
            </a:lvl6pPr>
            <a:lvl7pPr lvl="6" rtl="0">
              <a:spcBef>
                <a:spcPts val="0"/>
              </a:spcBef>
              <a:spcAft>
                <a:spcPts val="0"/>
              </a:spcAft>
              <a:buNone/>
              <a:defRPr sz="1400">
                <a:solidFill>
                  <a:schemeClr val="dk1"/>
                </a:solidFill>
                <a:latin typeface="Montserrat"/>
                <a:ea typeface="Montserrat"/>
                <a:cs typeface="Montserrat"/>
                <a:sym typeface="Montserrat"/>
              </a:defRPr>
            </a:lvl7pPr>
            <a:lvl8pPr lvl="7" rtl="0">
              <a:spcBef>
                <a:spcPts val="0"/>
              </a:spcBef>
              <a:spcAft>
                <a:spcPts val="0"/>
              </a:spcAft>
              <a:buNone/>
              <a:defRPr sz="1400">
                <a:solidFill>
                  <a:schemeClr val="dk1"/>
                </a:solidFill>
                <a:latin typeface="Montserrat"/>
                <a:ea typeface="Montserrat"/>
                <a:cs typeface="Montserrat"/>
                <a:sym typeface="Montserrat"/>
              </a:defRPr>
            </a:lvl8pPr>
            <a:lvl9pPr lvl="8"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03" name="Google Shape;103;p16"/>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hree columns  1">
  <p:cSld name="CUSTOM_18_2_2">
    <p:spTree>
      <p:nvGrpSpPr>
        <p:cNvPr id="1" name="Shape 104"/>
        <p:cNvGrpSpPr/>
        <p:nvPr/>
      </p:nvGrpSpPr>
      <p:grpSpPr>
        <a:xfrm>
          <a:off x="0" y="0"/>
          <a:ext cx="0" cy="0"/>
          <a:chOff x="0" y="0"/>
          <a:chExt cx="0" cy="0"/>
        </a:xfrm>
      </p:grpSpPr>
      <p:pic>
        <p:nvPicPr>
          <p:cNvPr id="105" name="Google Shape;105;p17"/>
          <p:cNvPicPr preferRelativeResize="0"/>
          <p:nvPr/>
        </p:nvPicPr>
        <p:blipFill rotWithShape="1">
          <a:blip r:embed="rId2">
            <a:alphaModFix/>
          </a:blip>
          <a:srcRect l="11646" t="23509" r="21570" b="13123"/>
          <a:stretch/>
        </p:blipFill>
        <p:spPr>
          <a:xfrm rot="-4007764">
            <a:off x="-4708702" y="410043"/>
            <a:ext cx="8008246" cy="4323421"/>
          </a:xfrm>
          <a:prstGeom prst="rect">
            <a:avLst/>
          </a:prstGeom>
          <a:noFill/>
          <a:ln>
            <a:noFill/>
          </a:ln>
        </p:spPr>
      </p:pic>
      <p:pic>
        <p:nvPicPr>
          <p:cNvPr id="106" name="Google Shape;106;p17"/>
          <p:cNvPicPr preferRelativeResize="0"/>
          <p:nvPr/>
        </p:nvPicPr>
        <p:blipFill rotWithShape="1">
          <a:blip r:embed="rId3">
            <a:alphaModFix/>
          </a:blip>
          <a:srcRect l="15308" t="18940" r="20233" b="17840"/>
          <a:stretch/>
        </p:blipFill>
        <p:spPr>
          <a:xfrm rot="3600006">
            <a:off x="5496186" y="1023561"/>
            <a:ext cx="5548858" cy="3096395"/>
          </a:xfrm>
          <a:prstGeom prst="rect">
            <a:avLst/>
          </a:prstGeom>
          <a:noFill/>
          <a:ln>
            <a:noFill/>
          </a:ln>
        </p:spPr>
      </p:pic>
      <p:sp>
        <p:nvSpPr>
          <p:cNvPr id="107" name="Google Shape;107;p17"/>
          <p:cNvSpPr txBox="1">
            <a:spLocks noGrp="1"/>
          </p:cNvSpPr>
          <p:nvPr>
            <p:ph type="subTitle" idx="1"/>
          </p:nvPr>
        </p:nvSpPr>
        <p:spPr>
          <a:xfrm>
            <a:off x="5583363" y="3436563"/>
            <a:ext cx="1703100" cy="414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08" name="Google Shape;108;p17"/>
          <p:cNvSpPr txBox="1">
            <a:spLocks noGrp="1"/>
          </p:cNvSpPr>
          <p:nvPr>
            <p:ph type="subTitle" idx="2"/>
          </p:nvPr>
        </p:nvSpPr>
        <p:spPr>
          <a:xfrm>
            <a:off x="5181938" y="3800388"/>
            <a:ext cx="2511600" cy="762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09" name="Google Shape;109;p17"/>
          <p:cNvSpPr txBox="1">
            <a:spLocks noGrp="1"/>
          </p:cNvSpPr>
          <p:nvPr>
            <p:ph type="subTitle" idx="3"/>
          </p:nvPr>
        </p:nvSpPr>
        <p:spPr>
          <a:xfrm>
            <a:off x="1842075" y="3436563"/>
            <a:ext cx="1703100" cy="414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10" name="Google Shape;110;p17"/>
          <p:cNvSpPr txBox="1">
            <a:spLocks noGrp="1"/>
          </p:cNvSpPr>
          <p:nvPr>
            <p:ph type="subTitle" idx="4"/>
          </p:nvPr>
        </p:nvSpPr>
        <p:spPr>
          <a:xfrm>
            <a:off x="1440638" y="3800388"/>
            <a:ext cx="2511600" cy="762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11" name="Google Shape;111;p17"/>
          <p:cNvSpPr txBox="1">
            <a:spLocks noGrp="1"/>
          </p:cNvSpPr>
          <p:nvPr>
            <p:ph type="subTitle" idx="5"/>
          </p:nvPr>
        </p:nvSpPr>
        <p:spPr>
          <a:xfrm>
            <a:off x="3720446" y="1765800"/>
            <a:ext cx="1703100" cy="4146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12" name="Google Shape;112;p17"/>
          <p:cNvSpPr txBox="1">
            <a:spLocks noGrp="1"/>
          </p:cNvSpPr>
          <p:nvPr>
            <p:ph type="subTitle" idx="6"/>
          </p:nvPr>
        </p:nvSpPr>
        <p:spPr>
          <a:xfrm>
            <a:off x="3316196" y="2125975"/>
            <a:ext cx="2511600" cy="762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13" name="Google Shape;113;p17"/>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1">
  <p:cSld name="CUSTOM_18_2_1">
    <p:spTree>
      <p:nvGrpSpPr>
        <p:cNvPr id="1" name="Shape 114"/>
        <p:cNvGrpSpPr/>
        <p:nvPr/>
      </p:nvGrpSpPr>
      <p:grpSpPr>
        <a:xfrm>
          <a:off x="0" y="0"/>
          <a:ext cx="0" cy="0"/>
          <a:chOff x="0" y="0"/>
          <a:chExt cx="0" cy="0"/>
        </a:xfrm>
      </p:grpSpPr>
      <p:sp>
        <p:nvSpPr>
          <p:cNvPr id="115" name="Google Shape;115;p18"/>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116" name="Google Shape;116;p18"/>
          <p:cNvPicPr preferRelativeResize="0"/>
          <p:nvPr/>
        </p:nvPicPr>
        <p:blipFill rotWithShape="1">
          <a:blip r:embed="rId2">
            <a:alphaModFix/>
          </a:blip>
          <a:srcRect l="11646" t="23509" r="21570" b="13123"/>
          <a:stretch/>
        </p:blipFill>
        <p:spPr>
          <a:xfrm rot="-6526172" flipH="1">
            <a:off x="-4532102" y="1125885"/>
            <a:ext cx="8008239" cy="4323421"/>
          </a:xfrm>
          <a:prstGeom prst="rect">
            <a:avLst/>
          </a:prstGeom>
          <a:noFill/>
          <a:ln>
            <a:noFill/>
          </a:ln>
        </p:spPr>
      </p:pic>
      <p:pic>
        <p:nvPicPr>
          <p:cNvPr id="117" name="Google Shape;117;p18"/>
          <p:cNvPicPr preferRelativeResize="0"/>
          <p:nvPr/>
        </p:nvPicPr>
        <p:blipFill rotWithShape="1">
          <a:blip r:embed="rId3">
            <a:alphaModFix/>
          </a:blip>
          <a:srcRect l="15308" t="18940" r="20233" b="17840"/>
          <a:stretch/>
        </p:blipFill>
        <p:spPr>
          <a:xfrm rot="-4248282" flipH="1">
            <a:off x="7035727" y="2064744"/>
            <a:ext cx="5548851" cy="3096396"/>
          </a:xfrm>
          <a:prstGeom prst="rect">
            <a:avLst/>
          </a:prstGeom>
          <a:noFill/>
          <a:ln>
            <a:noFill/>
          </a:ln>
        </p:spPr>
      </p:pic>
      <p:sp>
        <p:nvSpPr>
          <p:cNvPr id="118" name="Google Shape;118;p18"/>
          <p:cNvSpPr txBox="1">
            <a:spLocks noGrp="1"/>
          </p:cNvSpPr>
          <p:nvPr>
            <p:ph type="subTitle" idx="1"/>
          </p:nvPr>
        </p:nvSpPr>
        <p:spPr>
          <a:xfrm>
            <a:off x="1182494" y="3008525"/>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19" name="Google Shape;119;p18"/>
          <p:cNvSpPr txBox="1">
            <a:spLocks noGrp="1"/>
          </p:cNvSpPr>
          <p:nvPr>
            <p:ph type="subTitle" idx="2"/>
          </p:nvPr>
        </p:nvSpPr>
        <p:spPr>
          <a:xfrm>
            <a:off x="1225325" y="3368152"/>
            <a:ext cx="1793700" cy="886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20" name="Google Shape;120;p18"/>
          <p:cNvSpPr txBox="1">
            <a:spLocks noGrp="1"/>
          </p:cNvSpPr>
          <p:nvPr>
            <p:ph type="subTitle" idx="3"/>
          </p:nvPr>
        </p:nvSpPr>
        <p:spPr>
          <a:xfrm>
            <a:off x="3515763" y="3008125"/>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21" name="Google Shape;121;p18"/>
          <p:cNvSpPr txBox="1">
            <a:spLocks noGrp="1"/>
          </p:cNvSpPr>
          <p:nvPr>
            <p:ph type="subTitle" idx="4"/>
          </p:nvPr>
        </p:nvSpPr>
        <p:spPr>
          <a:xfrm>
            <a:off x="3581539" y="3367675"/>
            <a:ext cx="1747800" cy="886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22" name="Google Shape;122;p18"/>
          <p:cNvSpPr txBox="1">
            <a:spLocks noGrp="1"/>
          </p:cNvSpPr>
          <p:nvPr>
            <p:ph type="subTitle" idx="5"/>
          </p:nvPr>
        </p:nvSpPr>
        <p:spPr>
          <a:xfrm>
            <a:off x="5942131" y="3008125"/>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23" name="Google Shape;123;p18"/>
          <p:cNvSpPr txBox="1">
            <a:spLocks noGrp="1"/>
          </p:cNvSpPr>
          <p:nvPr>
            <p:ph type="subTitle" idx="6"/>
          </p:nvPr>
        </p:nvSpPr>
        <p:spPr>
          <a:xfrm>
            <a:off x="5995753" y="3367675"/>
            <a:ext cx="1772100" cy="886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pic>
        <p:nvPicPr>
          <p:cNvPr id="124" name="Google Shape;124;p18"/>
          <p:cNvPicPr preferRelativeResize="0"/>
          <p:nvPr/>
        </p:nvPicPr>
        <p:blipFill rotWithShape="1">
          <a:blip r:embed="rId3">
            <a:alphaModFix/>
          </a:blip>
          <a:srcRect l="15308" t="18940" r="20233" b="17840"/>
          <a:stretch/>
        </p:blipFill>
        <p:spPr>
          <a:xfrm rot="-9418953" flipH="1">
            <a:off x="3969702" y="-2417898"/>
            <a:ext cx="5548851" cy="3096392"/>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four columns  ">
  <p:cSld name="CUSTOM_12_1_1">
    <p:spTree>
      <p:nvGrpSpPr>
        <p:cNvPr id="1" name="Shape 125"/>
        <p:cNvGrpSpPr/>
        <p:nvPr/>
      </p:nvGrpSpPr>
      <p:grpSpPr>
        <a:xfrm>
          <a:off x="0" y="0"/>
          <a:ext cx="0" cy="0"/>
          <a:chOff x="0" y="0"/>
          <a:chExt cx="0" cy="0"/>
        </a:xfrm>
      </p:grpSpPr>
      <p:pic>
        <p:nvPicPr>
          <p:cNvPr id="126" name="Google Shape;126;p19"/>
          <p:cNvPicPr preferRelativeResize="0"/>
          <p:nvPr/>
        </p:nvPicPr>
        <p:blipFill rotWithShape="1">
          <a:blip r:embed="rId2">
            <a:alphaModFix/>
          </a:blip>
          <a:srcRect l="15308" t="18940" r="20233" b="17840"/>
          <a:stretch/>
        </p:blipFill>
        <p:spPr>
          <a:xfrm rot="7742638">
            <a:off x="-3511265" y="-1531089"/>
            <a:ext cx="5548854" cy="3096396"/>
          </a:xfrm>
          <a:prstGeom prst="rect">
            <a:avLst/>
          </a:prstGeom>
          <a:noFill/>
          <a:ln>
            <a:noFill/>
          </a:ln>
        </p:spPr>
      </p:pic>
      <p:pic>
        <p:nvPicPr>
          <p:cNvPr id="127" name="Google Shape;127;p19"/>
          <p:cNvPicPr preferRelativeResize="0"/>
          <p:nvPr/>
        </p:nvPicPr>
        <p:blipFill rotWithShape="1">
          <a:blip r:embed="rId3">
            <a:alphaModFix/>
          </a:blip>
          <a:srcRect l="9262" t="38868" r="10545" b="36231"/>
          <a:stretch/>
        </p:blipFill>
        <p:spPr>
          <a:xfrm rot="-10401481">
            <a:off x="-1143585" y="4061820"/>
            <a:ext cx="10772166" cy="1903105"/>
          </a:xfrm>
          <a:prstGeom prst="rect">
            <a:avLst/>
          </a:prstGeom>
          <a:noFill/>
          <a:ln>
            <a:noFill/>
          </a:ln>
        </p:spPr>
      </p:pic>
      <p:pic>
        <p:nvPicPr>
          <p:cNvPr id="128" name="Google Shape;128;p19"/>
          <p:cNvPicPr preferRelativeResize="0"/>
          <p:nvPr/>
        </p:nvPicPr>
        <p:blipFill rotWithShape="1">
          <a:blip r:embed="rId2">
            <a:alphaModFix/>
          </a:blip>
          <a:srcRect l="15308" t="18940" r="20233" b="17840"/>
          <a:stretch/>
        </p:blipFill>
        <p:spPr>
          <a:xfrm rot="-6665825">
            <a:off x="7047161" y="-1370493"/>
            <a:ext cx="5548856" cy="3096399"/>
          </a:xfrm>
          <a:prstGeom prst="rect">
            <a:avLst/>
          </a:prstGeom>
          <a:noFill/>
          <a:ln>
            <a:noFill/>
          </a:ln>
        </p:spPr>
      </p:pic>
      <p:sp>
        <p:nvSpPr>
          <p:cNvPr id="129" name="Google Shape;129;p19"/>
          <p:cNvSpPr txBox="1">
            <a:spLocks noGrp="1"/>
          </p:cNvSpPr>
          <p:nvPr>
            <p:ph type="subTitle" idx="1"/>
          </p:nvPr>
        </p:nvSpPr>
        <p:spPr>
          <a:xfrm>
            <a:off x="637253" y="2601600"/>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30" name="Google Shape;130;p19"/>
          <p:cNvSpPr txBox="1">
            <a:spLocks noGrp="1"/>
          </p:cNvSpPr>
          <p:nvPr>
            <p:ph type="subTitle" idx="2"/>
          </p:nvPr>
        </p:nvSpPr>
        <p:spPr>
          <a:xfrm>
            <a:off x="685803" y="2962600"/>
            <a:ext cx="17937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31" name="Google Shape;131;p19"/>
          <p:cNvSpPr txBox="1">
            <a:spLocks noGrp="1"/>
          </p:cNvSpPr>
          <p:nvPr>
            <p:ph type="subTitle" idx="3"/>
          </p:nvPr>
        </p:nvSpPr>
        <p:spPr>
          <a:xfrm>
            <a:off x="6593722" y="2601363"/>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32" name="Google Shape;132;p19"/>
          <p:cNvSpPr txBox="1">
            <a:spLocks noGrp="1"/>
          </p:cNvSpPr>
          <p:nvPr>
            <p:ph type="subTitle" idx="4"/>
          </p:nvPr>
        </p:nvSpPr>
        <p:spPr>
          <a:xfrm>
            <a:off x="6651022" y="2962275"/>
            <a:ext cx="17721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33" name="Google Shape;133;p19"/>
          <p:cNvSpPr txBox="1">
            <a:spLocks noGrp="1"/>
          </p:cNvSpPr>
          <p:nvPr>
            <p:ph type="subTitle" idx="5"/>
          </p:nvPr>
        </p:nvSpPr>
        <p:spPr>
          <a:xfrm>
            <a:off x="2622684" y="2601200"/>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34" name="Google Shape;134;p19"/>
          <p:cNvSpPr txBox="1">
            <a:spLocks noGrp="1"/>
          </p:cNvSpPr>
          <p:nvPr>
            <p:ph type="subTitle" idx="6"/>
          </p:nvPr>
        </p:nvSpPr>
        <p:spPr>
          <a:xfrm>
            <a:off x="2694184" y="2962275"/>
            <a:ext cx="17478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35" name="Google Shape;135;p19"/>
          <p:cNvSpPr txBox="1">
            <a:spLocks noGrp="1"/>
          </p:cNvSpPr>
          <p:nvPr>
            <p:ph type="subTitle" idx="7"/>
          </p:nvPr>
        </p:nvSpPr>
        <p:spPr>
          <a:xfrm>
            <a:off x="4538966" y="2601200"/>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36" name="Google Shape;136;p19"/>
          <p:cNvSpPr txBox="1">
            <a:spLocks noGrp="1"/>
          </p:cNvSpPr>
          <p:nvPr>
            <p:ph type="subTitle" idx="8"/>
          </p:nvPr>
        </p:nvSpPr>
        <p:spPr>
          <a:xfrm>
            <a:off x="4598316" y="2962275"/>
            <a:ext cx="17721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37" name="Google Shape;137;p19"/>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1">
  <p:cSld name="CUSTOM_12_1_1_1">
    <p:spTree>
      <p:nvGrpSpPr>
        <p:cNvPr id="1" name="Shape 138"/>
        <p:cNvGrpSpPr/>
        <p:nvPr/>
      </p:nvGrpSpPr>
      <p:grpSpPr>
        <a:xfrm>
          <a:off x="0" y="0"/>
          <a:ext cx="0" cy="0"/>
          <a:chOff x="0" y="0"/>
          <a:chExt cx="0" cy="0"/>
        </a:xfrm>
      </p:grpSpPr>
      <p:pic>
        <p:nvPicPr>
          <p:cNvPr id="139" name="Google Shape;139;p20"/>
          <p:cNvPicPr preferRelativeResize="0"/>
          <p:nvPr/>
        </p:nvPicPr>
        <p:blipFill rotWithShape="1">
          <a:blip r:embed="rId2">
            <a:alphaModFix/>
          </a:blip>
          <a:srcRect l="9262" t="38868" r="10545" b="36231"/>
          <a:stretch/>
        </p:blipFill>
        <p:spPr>
          <a:xfrm rot="4886160">
            <a:off x="2888965" y="457245"/>
            <a:ext cx="10772168" cy="1903106"/>
          </a:xfrm>
          <a:prstGeom prst="rect">
            <a:avLst/>
          </a:prstGeom>
          <a:noFill/>
          <a:ln>
            <a:noFill/>
          </a:ln>
        </p:spPr>
      </p:pic>
      <p:sp>
        <p:nvSpPr>
          <p:cNvPr id="140" name="Google Shape;140;p20"/>
          <p:cNvSpPr txBox="1">
            <a:spLocks noGrp="1"/>
          </p:cNvSpPr>
          <p:nvPr>
            <p:ph type="subTitle" idx="1"/>
          </p:nvPr>
        </p:nvSpPr>
        <p:spPr>
          <a:xfrm>
            <a:off x="912800" y="1625350"/>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41" name="Google Shape;141;p20"/>
          <p:cNvSpPr txBox="1">
            <a:spLocks noGrp="1"/>
          </p:cNvSpPr>
          <p:nvPr>
            <p:ph type="subTitle" idx="2"/>
          </p:nvPr>
        </p:nvSpPr>
        <p:spPr>
          <a:xfrm>
            <a:off x="959300" y="1985738"/>
            <a:ext cx="17937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42" name="Google Shape;142;p20"/>
          <p:cNvSpPr txBox="1">
            <a:spLocks noGrp="1"/>
          </p:cNvSpPr>
          <p:nvPr>
            <p:ph type="subTitle" idx="3"/>
          </p:nvPr>
        </p:nvSpPr>
        <p:spPr>
          <a:xfrm>
            <a:off x="6381624" y="3558806"/>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43" name="Google Shape;143;p20"/>
          <p:cNvSpPr txBox="1">
            <a:spLocks noGrp="1"/>
          </p:cNvSpPr>
          <p:nvPr>
            <p:ph type="subTitle" idx="4"/>
          </p:nvPr>
        </p:nvSpPr>
        <p:spPr>
          <a:xfrm>
            <a:off x="6438912" y="3921650"/>
            <a:ext cx="17721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44" name="Google Shape;144;p20"/>
          <p:cNvSpPr txBox="1">
            <a:spLocks noGrp="1"/>
          </p:cNvSpPr>
          <p:nvPr>
            <p:ph type="subTitle" idx="5"/>
          </p:nvPr>
        </p:nvSpPr>
        <p:spPr>
          <a:xfrm>
            <a:off x="912800" y="3558806"/>
            <a:ext cx="1886700" cy="3690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algn="ctr"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algn="ctr"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algn="ctr"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algn="ctr"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algn="ctr"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algn="ctr"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algn="ctr"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algn="ctr"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45" name="Google Shape;145;p20"/>
          <p:cNvSpPr txBox="1">
            <a:spLocks noGrp="1"/>
          </p:cNvSpPr>
          <p:nvPr>
            <p:ph type="subTitle" idx="6"/>
          </p:nvPr>
        </p:nvSpPr>
        <p:spPr>
          <a:xfrm>
            <a:off x="970100" y="3921650"/>
            <a:ext cx="17721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46" name="Google Shape;146;p20"/>
          <p:cNvSpPr txBox="1">
            <a:spLocks noGrp="1"/>
          </p:cNvSpPr>
          <p:nvPr>
            <p:ph type="subTitle" idx="7"/>
          </p:nvPr>
        </p:nvSpPr>
        <p:spPr>
          <a:xfrm>
            <a:off x="6390137" y="1625350"/>
            <a:ext cx="1886700" cy="369000"/>
          </a:xfrm>
          <a:prstGeom prst="rect">
            <a:avLst/>
          </a:prstGeom>
        </p:spPr>
        <p:txBody>
          <a:bodyPr spcFirstLastPara="1" wrap="square" lIns="91425" tIns="91425" rIns="91425" bIns="91425" anchor="t" anchorCtr="0">
            <a:noAutofit/>
          </a:bodyPr>
          <a:lstStyle>
            <a:lvl1pPr lvl="0" rtl="0">
              <a:spcBef>
                <a:spcPts val="0"/>
              </a:spcBef>
              <a:spcAft>
                <a:spcPts val="0"/>
              </a:spcAft>
              <a:buNone/>
              <a:defRPr sz="2200">
                <a:solidFill>
                  <a:schemeClr val="dk1"/>
                </a:solidFill>
                <a:latin typeface="Josefin Slab Medium"/>
                <a:ea typeface="Josefin Slab Medium"/>
                <a:cs typeface="Josefin Slab Medium"/>
                <a:sym typeface="Josefin Slab Medium"/>
              </a:defRPr>
            </a:lvl1pPr>
            <a:lvl2pPr lvl="1" rtl="0">
              <a:spcBef>
                <a:spcPts val="0"/>
              </a:spcBef>
              <a:spcAft>
                <a:spcPts val="0"/>
              </a:spcAft>
              <a:buNone/>
              <a:defRPr sz="2200">
                <a:solidFill>
                  <a:schemeClr val="dk1"/>
                </a:solidFill>
                <a:latin typeface="Josefin Slab Medium"/>
                <a:ea typeface="Josefin Slab Medium"/>
                <a:cs typeface="Josefin Slab Medium"/>
                <a:sym typeface="Josefin Slab Medium"/>
              </a:defRPr>
            </a:lvl2pPr>
            <a:lvl3pPr lvl="2" rtl="0">
              <a:spcBef>
                <a:spcPts val="0"/>
              </a:spcBef>
              <a:spcAft>
                <a:spcPts val="0"/>
              </a:spcAft>
              <a:buNone/>
              <a:defRPr sz="2200">
                <a:solidFill>
                  <a:schemeClr val="dk1"/>
                </a:solidFill>
                <a:latin typeface="Josefin Slab Medium"/>
                <a:ea typeface="Josefin Slab Medium"/>
                <a:cs typeface="Josefin Slab Medium"/>
                <a:sym typeface="Josefin Slab Medium"/>
              </a:defRPr>
            </a:lvl3pPr>
            <a:lvl4pPr lvl="3" rtl="0">
              <a:spcBef>
                <a:spcPts val="0"/>
              </a:spcBef>
              <a:spcAft>
                <a:spcPts val="0"/>
              </a:spcAft>
              <a:buNone/>
              <a:defRPr sz="2200">
                <a:solidFill>
                  <a:schemeClr val="dk1"/>
                </a:solidFill>
                <a:latin typeface="Josefin Slab Medium"/>
                <a:ea typeface="Josefin Slab Medium"/>
                <a:cs typeface="Josefin Slab Medium"/>
                <a:sym typeface="Josefin Slab Medium"/>
              </a:defRPr>
            </a:lvl4pPr>
            <a:lvl5pPr lvl="4" rtl="0">
              <a:spcBef>
                <a:spcPts val="0"/>
              </a:spcBef>
              <a:spcAft>
                <a:spcPts val="0"/>
              </a:spcAft>
              <a:buNone/>
              <a:defRPr sz="2200">
                <a:solidFill>
                  <a:schemeClr val="dk1"/>
                </a:solidFill>
                <a:latin typeface="Josefin Slab Medium"/>
                <a:ea typeface="Josefin Slab Medium"/>
                <a:cs typeface="Josefin Slab Medium"/>
                <a:sym typeface="Josefin Slab Medium"/>
              </a:defRPr>
            </a:lvl5pPr>
            <a:lvl6pPr lvl="5" rtl="0">
              <a:spcBef>
                <a:spcPts val="0"/>
              </a:spcBef>
              <a:spcAft>
                <a:spcPts val="0"/>
              </a:spcAft>
              <a:buNone/>
              <a:defRPr sz="2200">
                <a:solidFill>
                  <a:schemeClr val="dk1"/>
                </a:solidFill>
                <a:latin typeface="Josefin Slab Medium"/>
                <a:ea typeface="Josefin Slab Medium"/>
                <a:cs typeface="Josefin Slab Medium"/>
                <a:sym typeface="Josefin Slab Medium"/>
              </a:defRPr>
            </a:lvl6pPr>
            <a:lvl7pPr lvl="6" rtl="0">
              <a:spcBef>
                <a:spcPts val="0"/>
              </a:spcBef>
              <a:spcAft>
                <a:spcPts val="0"/>
              </a:spcAft>
              <a:buNone/>
              <a:defRPr sz="2200">
                <a:solidFill>
                  <a:schemeClr val="dk1"/>
                </a:solidFill>
                <a:latin typeface="Josefin Slab Medium"/>
                <a:ea typeface="Josefin Slab Medium"/>
                <a:cs typeface="Josefin Slab Medium"/>
                <a:sym typeface="Josefin Slab Medium"/>
              </a:defRPr>
            </a:lvl7pPr>
            <a:lvl8pPr lvl="7" rtl="0">
              <a:spcBef>
                <a:spcPts val="0"/>
              </a:spcBef>
              <a:spcAft>
                <a:spcPts val="0"/>
              </a:spcAft>
              <a:buNone/>
              <a:defRPr sz="2200">
                <a:solidFill>
                  <a:schemeClr val="dk1"/>
                </a:solidFill>
                <a:latin typeface="Josefin Slab Medium"/>
                <a:ea typeface="Josefin Slab Medium"/>
                <a:cs typeface="Josefin Slab Medium"/>
                <a:sym typeface="Josefin Slab Medium"/>
              </a:defRPr>
            </a:lvl8pPr>
            <a:lvl9pPr lvl="8" rtl="0">
              <a:spcBef>
                <a:spcPts val="0"/>
              </a:spcBef>
              <a:spcAft>
                <a:spcPts val="0"/>
              </a:spcAft>
              <a:buNone/>
              <a:defRPr sz="2200">
                <a:solidFill>
                  <a:schemeClr val="dk1"/>
                </a:solidFill>
                <a:latin typeface="Josefin Slab Medium"/>
                <a:ea typeface="Josefin Slab Medium"/>
                <a:cs typeface="Josefin Slab Medium"/>
                <a:sym typeface="Josefin Slab Medium"/>
              </a:defRPr>
            </a:lvl9pPr>
          </a:lstStyle>
          <a:p>
            <a:endParaRPr/>
          </a:p>
        </p:txBody>
      </p:sp>
      <p:sp>
        <p:nvSpPr>
          <p:cNvPr id="147" name="Google Shape;147;p20"/>
          <p:cNvSpPr txBox="1">
            <a:spLocks noGrp="1"/>
          </p:cNvSpPr>
          <p:nvPr>
            <p:ph type="subTitle" idx="8"/>
          </p:nvPr>
        </p:nvSpPr>
        <p:spPr>
          <a:xfrm>
            <a:off x="6428112" y="1985738"/>
            <a:ext cx="1793700" cy="603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solidFill>
                  <a:schemeClr val="dk1"/>
                </a:solidFill>
                <a:latin typeface="Montserrat"/>
                <a:ea typeface="Montserrat"/>
                <a:cs typeface="Montserrat"/>
                <a:sym typeface="Montserrat"/>
              </a:defRPr>
            </a:lvl1pPr>
            <a:lvl2pPr lvl="1" algn="ctr" rtl="0">
              <a:spcBef>
                <a:spcPts val="0"/>
              </a:spcBef>
              <a:spcAft>
                <a:spcPts val="0"/>
              </a:spcAft>
              <a:buNone/>
              <a:defRPr sz="1400">
                <a:solidFill>
                  <a:schemeClr val="dk1"/>
                </a:solidFill>
                <a:latin typeface="Montserrat"/>
                <a:ea typeface="Montserrat"/>
                <a:cs typeface="Montserrat"/>
                <a:sym typeface="Montserrat"/>
              </a:defRPr>
            </a:lvl2pPr>
            <a:lvl3pPr lvl="2" algn="ctr" rtl="0">
              <a:spcBef>
                <a:spcPts val="0"/>
              </a:spcBef>
              <a:spcAft>
                <a:spcPts val="0"/>
              </a:spcAft>
              <a:buNone/>
              <a:defRPr sz="1400">
                <a:solidFill>
                  <a:schemeClr val="dk1"/>
                </a:solidFill>
                <a:latin typeface="Montserrat"/>
                <a:ea typeface="Montserrat"/>
                <a:cs typeface="Montserrat"/>
                <a:sym typeface="Montserrat"/>
              </a:defRPr>
            </a:lvl3pPr>
            <a:lvl4pPr lvl="3" algn="ctr" rtl="0">
              <a:spcBef>
                <a:spcPts val="0"/>
              </a:spcBef>
              <a:spcAft>
                <a:spcPts val="0"/>
              </a:spcAft>
              <a:buNone/>
              <a:defRPr sz="1400">
                <a:solidFill>
                  <a:schemeClr val="dk1"/>
                </a:solidFill>
                <a:latin typeface="Montserrat"/>
                <a:ea typeface="Montserrat"/>
                <a:cs typeface="Montserrat"/>
                <a:sym typeface="Montserrat"/>
              </a:defRPr>
            </a:lvl4pPr>
            <a:lvl5pPr lvl="4" algn="ctr" rtl="0">
              <a:spcBef>
                <a:spcPts val="0"/>
              </a:spcBef>
              <a:spcAft>
                <a:spcPts val="0"/>
              </a:spcAft>
              <a:buNone/>
              <a:defRPr sz="1400">
                <a:solidFill>
                  <a:schemeClr val="dk1"/>
                </a:solidFill>
                <a:latin typeface="Montserrat"/>
                <a:ea typeface="Montserrat"/>
                <a:cs typeface="Montserrat"/>
                <a:sym typeface="Montserrat"/>
              </a:defRPr>
            </a:lvl5pPr>
            <a:lvl6pPr lvl="5" algn="ctr" rtl="0">
              <a:spcBef>
                <a:spcPts val="0"/>
              </a:spcBef>
              <a:spcAft>
                <a:spcPts val="0"/>
              </a:spcAft>
              <a:buNone/>
              <a:defRPr sz="1400">
                <a:solidFill>
                  <a:schemeClr val="dk1"/>
                </a:solidFill>
                <a:latin typeface="Montserrat"/>
                <a:ea typeface="Montserrat"/>
                <a:cs typeface="Montserrat"/>
                <a:sym typeface="Montserrat"/>
              </a:defRPr>
            </a:lvl6pPr>
            <a:lvl7pPr lvl="6" algn="ctr" rtl="0">
              <a:spcBef>
                <a:spcPts val="0"/>
              </a:spcBef>
              <a:spcAft>
                <a:spcPts val="0"/>
              </a:spcAft>
              <a:buNone/>
              <a:defRPr sz="1400">
                <a:solidFill>
                  <a:schemeClr val="dk1"/>
                </a:solidFill>
                <a:latin typeface="Montserrat"/>
                <a:ea typeface="Montserrat"/>
                <a:cs typeface="Montserrat"/>
                <a:sym typeface="Montserrat"/>
              </a:defRPr>
            </a:lvl7pPr>
            <a:lvl8pPr lvl="7" algn="ctr" rtl="0">
              <a:spcBef>
                <a:spcPts val="0"/>
              </a:spcBef>
              <a:spcAft>
                <a:spcPts val="0"/>
              </a:spcAft>
              <a:buNone/>
              <a:defRPr sz="1400">
                <a:solidFill>
                  <a:schemeClr val="dk1"/>
                </a:solidFill>
                <a:latin typeface="Montserrat"/>
                <a:ea typeface="Montserrat"/>
                <a:cs typeface="Montserrat"/>
                <a:sym typeface="Montserrat"/>
              </a:defRPr>
            </a:lvl8pPr>
            <a:lvl9pPr lvl="8" algn="ct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48" name="Google Shape;148;p20"/>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pic>
        <p:nvPicPr>
          <p:cNvPr id="149" name="Google Shape;149;p20"/>
          <p:cNvPicPr preferRelativeResize="0"/>
          <p:nvPr/>
        </p:nvPicPr>
        <p:blipFill rotWithShape="1">
          <a:blip r:embed="rId3">
            <a:alphaModFix/>
          </a:blip>
          <a:srcRect l="11646" t="23509" r="21570" b="13123"/>
          <a:stretch/>
        </p:blipFill>
        <p:spPr>
          <a:xfrm rot="-4007764">
            <a:off x="-4517777" y="-752907"/>
            <a:ext cx="8008246" cy="4323421"/>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six columns ">
  <p:cSld name="BLANK_1_1_1_1_2">
    <p:spTree>
      <p:nvGrpSpPr>
        <p:cNvPr id="1" name="Shape 150"/>
        <p:cNvGrpSpPr/>
        <p:nvPr/>
      </p:nvGrpSpPr>
      <p:grpSpPr>
        <a:xfrm>
          <a:off x="0" y="0"/>
          <a:ext cx="0" cy="0"/>
          <a:chOff x="0" y="0"/>
          <a:chExt cx="0" cy="0"/>
        </a:xfrm>
      </p:grpSpPr>
      <p:pic>
        <p:nvPicPr>
          <p:cNvPr id="151" name="Google Shape;151;p21"/>
          <p:cNvPicPr preferRelativeResize="0"/>
          <p:nvPr/>
        </p:nvPicPr>
        <p:blipFill rotWithShape="1">
          <a:blip r:embed="rId2">
            <a:alphaModFix/>
          </a:blip>
          <a:srcRect l="11646" t="23509" r="21570" b="13123"/>
          <a:stretch/>
        </p:blipFill>
        <p:spPr>
          <a:xfrm rot="-4007764">
            <a:off x="-4636427" y="1298318"/>
            <a:ext cx="8008246" cy="4323421"/>
          </a:xfrm>
          <a:prstGeom prst="rect">
            <a:avLst/>
          </a:prstGeom>
          <a:noFill/>
          <a:ln>
            <a:noFill/>
          </a:ln>
        </p:spPr>
      </p:pic>
      <p:pic>
        <p:nvPicPr>
          <p:cNvPr id="152" name="Google Shape;152;p21"/>
          <p:cNvPicPr preferRelativeResize="0"/>
          <p:nvPr/>
        </p:nvPicPr>
        <p:blipFill rotWithShape="1">
          <a:blip r:embed="rId3">
            <a:alphaModFix/>
          </a:blip>
          <a:srcRect l="15308" t="18940" r="20233" b="17840"/>
          <a:stretch/>
        </p:blipFill>
        <p:spPr>
          <a:xfrm rot="1347044">
            <a:off x="5021088" y="-129738"/>
            <a:ext cx="5548855" cy="3096398"/>
          </a:xfrm>
          <a:prstGeom prst="rect">
            <a:avLst/>
          </a:prstGeom>
          <a:noFill/>
          <a:ln>
            <a:noFill/>
          </a:ln>
        </p:spPr>
      </p:pic>
      <p:pic>
        <p:nvPicPr>
          <p:cNvPr id="153" name="Google Shape;153;p21"/>
          <p:cNvPicPr preferRelativeResize="0"/>
          <p:nvPr/>
        </p:nvPicPr>
        <p:blipFill rotWithShape="1">
          <a:blip r:embed="rId3">
            <a:alphaModFix/>
          </a:blip>
          <a:srcRect l="15308" t="18940" r="20233" b="17840"/>
          <a:stretch/>
        </p:blipFill>
        <p:spPr>
          <a:xfrm rot="-1375958">
            <a:off x="3004952" y="4559899"/>
            <a:ext cx="5548853" cy="3096399"/>
          </a:xfrm>
          <a:prstGeom prst="rect">
            <a:avLst/>
          </a:prstGeom>
          <a:noFill/>
          <a:ln>
            <a:noFill/>
          </a:ln>
        </p:spPr>
      </p:pic>
      <p:sp>
        <p:nvSpPr>
          <p:cNvPr id="154" name="Google Shape;154;p21"/>
          <p:cNvSpPr txBox="1">
            <a:spLocks noGrp="1"/>
          </p:cNvSpPr>
          <p:nvPr>
            <p:ph type="ctrTitle"/>
          </p:nvPr>
        </p:nvSpPr>
        <p:spPr>
          <a:xfrm>
            <a:off x="2102713" y="1191038"/>
            <a:ext cx="18609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200" b="0">
                <a:solidFill>
                  <a:schemeClr val="dk1"/>
                </a:solidFill>
                <a:latin typeface="Josefin Slab Medium"/>
                <a:ea typeface="Josefin Slab Medium"/>
                <a:cs typeface="Josefin Slab Medium"/>
                <a:sym typeface="Josefin Slab Medium"/>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5" name="Google Shape;155;p21"/>
          <p:cNvSpPr txBox="1">
            <a:spLocks noGrp="1"/>
          </p:cNvSpPr>
          <p:nvPr>
            <p:ph type="subTitle" idx="1"/>
          </p:nvPr>
        </p:nvSpPr>
        <p:spPr>
          <a:xfrm>
            <a:off x="2102713" y="1551488"/>
            <a:ext cx="22857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Roboto"/>
              <a:buNone/>
              <a:defRPr sz="1400">
                <a:solidFill>
                  <a:schemeClr val="dk1"/>
                </a:solidFill>
                <a:latin typeface="Montserrat"/>
                <a:ea typeface="Montserrat"/>
                <a:cs typeface="Montserrat"/>
                <a:sym typeface="Montserrat"/>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156" name="Google Shape;156;p21"/>
          <p:cNvSpPr txBox="1">
            <a:spLocks noGrp="1"/>
          </p:cNvSpPr>
          <p:nvPr>
            <p:ph type="ctrTitle" idx="2"/>
          </p:nvPr>
        </p:nvSpPr>
        <p:spPr>
          <a:xfrm>
            <a:off x="2102713" y="2364851"/>
            <a:ext cx="18609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200" b="0">
                <a:solidFill>
                  <a:schemeClr val="dk1"/>
                </a:solidFill>
                <a:latin typeface="Josefin Slab Medium"/>
                <a:ea typeface="Josefin Slab Medium"/>
                <a:cs typeface="Josefin Slab Medium"/>
                <a:sym typeface="Josefin Slab Medium"/>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7" name="Google Shape;157;p21"/>
          <p:cNvSpPr txBox="1">
            <a:spLocks noGrp="1"/>
          </p:cNvSpPr>
          <p:nvPr>
            <p:ph type="subTitle" idx="3"/>
          </p:nvPr>
        </p:nvSpPr>
        <p:spPr>
          <a:xfrm>
            <a:off x="2102713" y="2725950"/>
            <a:ext cx="22932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Roboto"/>
              <a:buNone/>
              <a:defRPr sz="1400">
                <a:solidFill>
                  <a:schemeClr val="dk1"/>
                </a:solidFill>
                <a:latin typeface="Montserrat"/>
                <a:ea typeface="Montserrat"/>
                <a:cs typeface="Montserrat"/>
                <a:sym typeface="Montserrat"/>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158" name="Google Shape;158;p21"/>
          <p:cNvSpPr txBox="1">
            <a:spLocks noGrp="1"/>
          </p:cNvSpPr>
          <p:nvPr>
            <p:ph type="ctrTitle" idx="4"/>
          </p:nvPr>
        </p:nvSpPr>
        <p:spPr>
          <a:xfrm>
            <a:off x="2102713" y="3633050"/>
            <a:ext cx="18609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200" b="0">
                <a:solidFill>
                  <a:schemeClr val="dk1"/>
                </a:solidFill>
                <a:latin typeface="Josefin Slab Medium"/>
                <a:ea typeface="Josefin Slab Medium"/>
                <a:cs typeface="Josefin Slab Medium"/>
                <a:sym typeface="Josefin Slab Medium"/>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159" name="Google Shape;159;p21"/>
          <p:cNvSpPr txBox="1">
            <a:spLocks noGrp="1"/>
          </p:cNvSpPr>
          <p:nvPr>
            <p:ph type="subTitle" idx="5"/>
          </p:nvPr>
        </p:nvSpPr>
        <p:spPr>
          <a:xfrm>
            <a:off x="2102713" y="3995500"/>
            <a:ext cx="22857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Roboto"/>
              <a:buNone/>
              <a:defRPr sz="1400">
                <a:solidFill>
                  <a:schemeClr val="dk1"/>
                </a:solidFill>
                <a:latin typeface="Montserrat"/>
                <a:ea typeface="Montserrat"/>
                <a:cs typeface="Montserrat"/>
                <a:sym typeface="Montserrat"/>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160" name="Google Shape;160;p21"/>
          <p:cNvSpPr txBox="1">
            <a:spLocks noGrp="1"/>
          </p:cNvSpPr>
          <p:nvPr>
            <p:ph type="ctrTitle" idx="6"/>
          </p:nvPr>
        </p:nvSpPr>
        <p:spPr>
          <a:xfrm>
            <a:off x="5946012" y="1191038"/>
            <a:ext cx="18609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200">
                <a:solidFill>
                  <a:schemeClr val="dk1"/>
                </a:solidFill>
                <a:latin typeface="Josefin Slab Medium"/>
                <a:ea typeface="Josefin Slab Medium"/>
                <a:cs typeface="Josefin Slab Medium"/>
                <a:sym typeface="Josefin Slab Medium"/>
              </a:defRPr>
            </a:lvl1pPr>
            <a:lvl2pPr lvl="1" algn="l" rtl="0">
              <a:spcBef>
                <a:spcPts val="0"/>
              </a:spcBef>
              <a:spcAft>
                <a:spcPts val="0"/>
              </a:spcAft>
              <a:buSzPts val="1800"/>
              <a:buNone/>
              <a:defRPr sz="1800"/>
            </a:lvl2pPr>
            <a:lvl3pPr lvl="2" algn="l" rtl="0">
              <a:spcBef>
                <a:spcPts val="0"/>
              </a:spcBef>
              <a:spcAft>
                <a:spcPts val="0"/>
              </a:spcAft>
              <a:buSzPts val="1800"/>
              <a:buNone/>
              <a:defRPr sz="1800"/>
            </a:lvl3pPr>
            <a:lvl4pPr lvl="3" algn="l" rtl="0">
              <a:spcBef>
                <a:spcPts val="0"/>
              </a:spcBef>
              <a:spcAft>
                <a:spcPts val="0"/>
              </a:spcAft>
              <a:buSzPts val="1800"/>
              <a:buNone/>
              <a:defRPr sz="1800"/>
            </a:lvl4pPr>
            <a:lvl5pPr lvl="4" algn="l" rtl="0">
              <a:spcBef>
                <a:spcPts val="0"/>
              </a:spcBef>
              <a:spcAft>
                <a:spcPts val="0"/>
              </a:spcAft>
              <a:buSzPts val="1800"/>
              <a:buNone/>
              <a:defRPr sz="1800"/>
            </a:lvl5pPr>
            <a:lvl6pPr lvl="5" algn="l" rtl="0">
              <a:spcBef>
                <a:spcPts val="0"/>
              </a:spcBef>
              <a:spcAft>
                <a:spcPts val="0"/>
              </a:spcAft>
              <a:buSzPts val="1800"/>
              <a:buNone/>
              <a:defRPr sz="1800"/>
            </a:lvl6pPr>
            <a:lvl7pPr lvl="6" algn="l" rtl="0">
              <a:spcBef>
                <a:spcPts val="0"/>
              </a:spcBef>
              <a:spcAft>
                <a:spcPts val="0"/>
              </a:spcAft>
              <a:buSzPts val="1800"/>
              <a:buNone/>
              <a:defRPr sz="1800"/>
            </a:lvl7pPr>
            <a:lvl8pPr lvl="7" algn="l" rtl="0">
              <a:spcBef>
                <a:spcPts val="0"/>
              </a:spcBef>
              <a:spcAft>
                <a:spcPts val="0"/>
              </a:spcAft>
              <a:buSzPts val="1800"/>
              <a:buNone/>
              <a:defRPr sz="1800"/>
            </a:lvl8pPr>
            <a:lvl9pPr lvl="8" algn="l" rtl="0">
              <a:spcBef>
                <a:spcPts val="0"/>
              </a:spcBef>
              <a:spcAft>
                <a:spcPts val="0"/>
              </a:spcAft>
              <a:buSzPts val="1800"/>
              <a:buNone/>
              <a:defRPr sz="1800"/>
            </a:lvl9pPr>
          </a:lstStyle>
          <a:p>
            <a:endParaRPr/>
          </a:p>
        </p:txBody>
      </p:sp>
      <p:sp>
        <p:nvSpPr>
          <p:cNvPr id="161" name="Google Shape;161;p21"/>
          <p:cNvSpPr txBox="1">
            <a:spLocks noGrp="1"/>
          </p:cNvSpPr>
          <p:nvPr>
            <p:ph type="subTitle" idx="7"/>
          </p:nvPr>
        </p:nvSpPr>
        <p:spPr>
          <a:xfrm>
            <a:off x="5946012" y="1551488"/>
            <a:ext cx="22932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Roboto"/>
              <a:buNone/>
              <a:defRPr sz="1400">
                <a:solidFill>
                  <a:schemeClr val="dk1"/>
                </a:solidFill>
                <a:latin typeface="Montserrat"/>
                <a:ea typeface="Montserrat"/>
                <a:cs typeface="Montserrat"/>
                <a:sym typeface="Montserrat"/>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162" name="Google Shape;162;p21"/>
          <p:cNvSpPr txBox="1">
            <a:spLocks noGrp="1"/>
          </p:cNvSpPr>
          <p:nvPr>
            <p:ph type="ctrTitle" idx="8"/>
          </p:nvPr>
        </p:nvSpPr>
        <p:spPr>
          <a:xfrm>
            <a:off x="5946012" y="2364851"/>
            <a:ext cx="18609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200">
                <a:solidFill>
                  <a:schemeClr val="dk1"/>
                </a:solidFill>
                <a:latin typeface="Josefin Slab Medium"/>
                <a:ea typeface="Josefin Slab Medium"/>
                <a:cs typeface="Josefin Slab Medium"/>
                <a:sym typeface="Josefin Slab Medium"/>
              </a:defRPr>
            </a:lvl1pPr>
            <a:lvl2pPr lvl="1" algn="l" rtl="0">
              <a:spcBef>
                <a:spcPts val="0"/>
              </a:spcBef>
              <a:spcAft>
                <a:spcPts val="0"/>
              </a:spcAft>
              <a:buSzPts val="1800"/>
              <a:buNone/>
              <a:defRPr sz="1800"/>
            </a:lvl2pPr>
            <a:lvl3pPr lvl="2" algn="l" rtl="0">
              <a:spcBef>
                <a:spcPts val="0"/>
              </a:spcBef>
              <a:spcAft>
                <a:spcPts val="0"/>
              </a:spcAft>
              <a:buSzPts val="1800"/>
              <a:buNone/>
              <a:defRPr sz="1800"/>
            </a:lvl3pPr>
            <a:lvl4pPr lvl="3" algn="l" rtl="0">
              <a:spcBef>
                <a:spcPts val="0"/>
              </a:spcBef>
              <a:spcAft>
                <a:spcPts val="0"/>
              </a:spcAft>
              <a:buSzPts val="1800"/>
              <a:buNone/>
              <a:defRPr sz="1800"/>
            </a:lvl4pPr>
            <a:lvl5pPr lvl="4" algn="l" rtl="0">
              <a:spcBef>
                <a:spcPts val="0"/>
              </a:spcBef>
              <a:spcAft>
                <a:spcPts val="0"/>
              </a:spcAft>
              <a:buSzPts val="1800"/>
              <a:buNone/>
              <a:defRPr sz="1800"/>
            </a:lvl5pPr>
            <a:lvl6pPr lvl="5" algn="l" rtl="0">
              <a:spcBef>
                <a:spcPts val="0"/>
              </a:spcBef>
              <a:spcAft>
                <a:spcPts val="0"/>
              </a:spcAft>
              <a:buSzPts val="1800"/>
              <a:buNone/>
              <a:defRPr sz="1800"/>
            </a:lvl6pPr>
            <a:lvl7pPr lvl="6" algn="l" rtl="0">
              <a:spcBef>
                <a:spcPts val="0"/>
              </a:spcBef>
              <a:spcAft>
                <a:spcPts val="0"/>
              </a:spcAft>
              <a:buSzPts val="1800"/>
              <a:buNone/>
              <a:defRPr sz="1800"/>
            </a:lvl7pPr>
            <a:lvl8pPr lvl="7" algn="l" rtl="0">
              <a:spcBef>
                <a:spcPts val="0"/>
              </a:spcBef>
              <a:spcAft>
                <a:spcPts val="0"/>
              </a:spcAft>
              <a:buSzPts val="1800"/>
              <a:buNone/>
              <a:defRPr sz="1800"/>
            </a:lvl8pPr>
            <a:lvl9pPr lvl="8" algn="l" rtl="0">
              <a:spcBef>
                <a:spcPts val="0"/>
              </a:spcBef>
              <a:spcAft>
                <a:spcPts val="0"/>
              </a:spcAft>
              <a:buSzPts val="1800"/>
              <a:buNone/>
              <a:defRPr sz="1800"/>
            </a:lvl9pPr>
          </a:lstStyle>
          <a:p>
            <a:endParaRPr/>
          </a:p>
        </p:txBody>
      </p:sp>
      <p:sp>
        <p:nvSpPr>
          <p:cNvPr id="163" name="Google Shape;163;p21"/>
          <p:cNvSpPr txBox="1">
            <a:spLocks noGrp="1"/>
          </p:cNvSpPr>
          <p:nvPr>
            <p:ph type="subTitle" idx="9"/>
          </p:nvPr>
        </p:nvSpPr>
        <p:spPr>
          <a:xfrm>
            <a:off x="5946012" y="2725950"/>
            <a:ext cx="22932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Roboto"/>
              <a:buNone/>
              <a:defRPr sz="1400">
                <a:solidFill>
                  <a:schemeClr val="dk1"/>
                </a:solidFill>
                <a:latin typeface="Montserrat"/>
                <a:ea typeface="Montserrat"/>
                <a:cs typeface="Montserrat"/>
                <a:sym typeface="Montserrat"/>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164" name="Google Shape;164;p21"/>
          <p:cNvSpPr txBox="1">
            <a:spLocks noGrp="1"/>
          </p:cNvSpPr>
          <p:nvPr>
            <p:ph type="ctrTitle" idx="13"/>
          </p:nvPr>
        </p:nvSpPr>
        <p:spPr>
          <a:xfrm>
            <a:off x="5946012" y="3633050"/>
            <a:ext cx="1860900" cy="364800"/>
          </a:xfrm>
          <a:prstGeom prst="rect">
            <a:avLst/>
          </a:prstGeom>
          <a:ln>
            <a:noFill/>
          </a:ln>
        </p:spPr>
        <p:txBody>
          <a:bodyPr spcFirstLastPara="1" wrap="square" lIns="91425" tIns="91425" rIns="91425" bIns="91425" anchor="t" anchorCtr="0">
            <a:noAutofit/>
          </a:bodyPr>
          <a:lstStyle>
            <a:lvl1pPr lvl="0" algn="l" rtl="0">
              <a:spcBef>
                <a:spcPts val="0"/>
              </a:spcBef>
              <a:spcAft>
                <a:spcPts val="0"/>
              </a:spcAft>
              <a:buSzPts val="1800"/>
              <a:buNone/>
              <a:defRPr sz="2200">
                <a:solidFill>
                  <a:schemeClr val="dk1"/>
                </a:solidFill>
                <a:latin typeface="Josefin Slab Medium"/>
                <a:ea typeface="Josefin Slab Medium"/>
                <a:cs typeface="Josefin Slab Medium"/>
                <a:sym typeface="Josefin Slab Medium"/>
              </a:defRPr>
            </a:lvl1pPr>
            <a:lvl2pPr lvl="1" algn="l" rtl="0">
              <a:spcBef>
                <a:spcPts val="0"/>
              </a:spcBef>
              <a:spcAft>
                <a:spcPts val="0"/>
              </a:spcAft>
              <a:buSzPts val="1800"/>
              <a:buNone/>
              <a:defRPr sz="1800"/>
            </a:lvl2pPr>
            <a:lvl3pPr lvl="2" algn="l" rtl="0">
              <a:spcBef>
                <a:spcPts val="0"/>
              </a:spcBef>
              <a:spcAft>
                <a:spcPts val="0"/>
              </a:spcAft>
              <a:buSzPts val="1800"/>
              <a:buNone/>
              <a:defRPr sz="1800"/>
            </a:lvl3pPr>
            <a:lvl4pPr lvl="3" algn="l" rtl="0">
              <a:spcBef>
                <a:spcPts val="0"/>
              </a:spcBef>
              <a:spcAft>
                <a:spcPts val="0"/>
              </a:spcAft>
              <a:buSzPts val="1800"/>
              <a:buNone/>
              <a:defRPr sz="1800"/>
            </a:lvl4pPr>
            <a:lvl5pPr lvl="4" algn="l" rtl="0">
              <a:spcBef>
                <a:spcPts val="0"/>
              </a:spcBef>
              <a:spcAft>
                <a:spcPts val="0"/>
              </a:spcAft>
              <a:buSzPts val="1800"/>
              <a:buNone/>
              <a:defRPr sz="1800"/>
            </a:lvl5pPr>
            <a:lvl6pPr lvl="5" algn="l" rtl="0">
              <a:spcBef>
                <a:spcPts val="0"/>
              </a:spcBef>
              <a:spcAft>
                <a:spcPts val="0"/>
              </a:spcAft>
              <a:buSzPts val="1800"/>
              <a:buNone/>
              <a:defRPr sz="1800"/>
            </a:lvl6pPr>
            <a:lvl7pPr lvl="6" algn="l" rtl="0">
              <a:spcBef>
                <a:spcPts val="0"/>
              </a:spcBef>
              <a:spcAft>
                <a:spcPts val="0"/>
              </a:spcAft>
              <a:buSzPts val="1800"/>
              <a:buNone/>
              <a:defRPr sz="1800"/>
            </a:lvl7pPr>
            <a:lvl8pPr lvl="7" algn="l" rtl="0">
              <a:spcBef>
                <a:spcPts val="0"/>
              </a:spcBef>
              <a:spcAft>
                <a:spcPts val="0"/>
              </a:spcAft>
              <a:buSzPts val="1800"/>
              <a:buNone/>
              <a:defRPr sz="1800"/>
            </a:lvl8pPr>
            <a:lvl9pPr lvl="8" algn="l" rtl="0">
              <a:spcBef>
                <a:spcPts val="0"/>
              </a:spcBef>
              <a:spcAft>
                <a:spcPts val="0"/>
              </a:spcAft>
              <a:buSzPts val="1800"/>
              <a:buNone/>
              <a:defRPr sz="1800"/>
            </a:lvl9pPr>
          </a:lstStyle>
          <a:p>
            <a:endParaRPr/>
          </a:p>
        </p:txBody>
      </p:sp>
      <p:sp>
        <p:nvSpPr>
          <p:cNvPr id="165" name="Google Shape;165;p21"/>
          <p:cNvSpPr txBox="1">
            <a:spLocks noGrp="1"/>
          </p:cNvSpPr>
          <p:nvPr>
            <p:ph type="subTitle" idx="14"/>
          </p:nvPr>
        </p:nvSpPr>
        <p:spPr>
          <a:xfrm>
            <a:off x="5946012" y="3995500"/>
            <a:ext cx="2293200" cy="597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Roboto"/>
              <a:buNone/>
              <a:defRPr sz="1400">
                <a:solidFill>
                  <a:schemeClr val="dk1"/>
                </a:solidFill>
                <a:latin typeface="Montserrat"/>
                <a:ea typeface="Montserrat"/>
                <a:cs typeface="Montserrat"/>
                <a:sym typeface="Montserrat"/>
              </a:defRPr>
            </a:lvl1pPr>
            <a:lvl2pPr lvl="1" rtl="0">
              <a:lnSpc>
                <a:spcPct val="100000"/>
              </a:lnSpc>
              <a:spcBef>
                <a:spcPts val="0"/>
              </a:spcBef>
              <a:spcAft>
                <a:spcPts val="0"/>
              </a:spcAft>
              <a:buSzPts val="1400"/>
              <a:buFont typeface="Roboto"/>
              <a:buNone/>
              <a:defRPr>
                <a:latin typeface="Roboto"/>
                <a:ea typeface="Roboto"/>
                <a:cs typeface="Roboto"/>
                <a:sym typeface="Roboto"/>
              </a:defRPr>
            </a:lvl2pPr>
            <a:lvl3pPr lvl="2" rtl="0">
              <a:lnSpc>
                <a:spcPct val="100000"/>
              </a:lnSpc>
              <a:spcBef>
                <a:spcPts val="0"/>
              </a:spcBef>
              <a:spcAft>
                <a:spcPts val="0"/>
              </a:spcAft>
              <a:buSzPts val="1400"/>
              <a:buFont typeface="Roboto"/>
              <a:buNone/>
              <a:defRPr>
                <a:latin typeface="Roboto"/>
                <a:ea typeface="Roboto"/>
                <a:cs typeface="Roboto"/>
                <a:sym typeface="Roboto"/>
              </a:defRPr>
            </a:lvl3pPr>
            <a:lvl4pPr lvl="3" rtl="0">
              <a:lnSpc>
                <a:spcPct val="100000"/>
              </a:lnSpc>
              <a:spcBef>
                <a:spcPts val="0"/>
              </a:spcBef>
              <a:spcAft>
                <a:spcPts val="0"/>
              </a:spcAft>
              <a:buSzPts val="1400"/>
              <a:buFont typeface="Roboto"/>
              <a:buNone/>
              <a:defRPr>
                <a:latin typeface="Roboto"/>
                <a:ea typeface="Roboto"/>
                <a:cs typeface="Roboto"/>
                <a:sym typeface="Roboto"/>
              </a:defRPr>
            </a:lvl4pPr>
            <a:lvl5pPr lvl="4" rtl="0">
              <a:lnSpc>
                <a:spcPct val="100000"/>
              </a:lnSpc>
              <a:spcBef>
                <a:spcPts val="0"/>
              </a:spcBef>
              <a:spcAft>
                <a:spcPts val="0"/>
              </a:spcAft>
              <a:buSzPts val="1400"/>
              <a:buFont typeface="Roboto"/>
              <a:buNone/>
              <a:defRPr>
                <a:latin typeface="Roboto"/>
                <a:ea typeface="Roboto"/>
                <a:cs typeface="Roboto"/>
                <a:sym typeface="Roboto"/>
              </a:defRPr>
            </a:lvl5pPr>
            <a:lvl6pPr lvl="5" rtl="0">
              <a:lnSpc>
                <a:spcPct val="100000"/>
              </a:lnSpc>
              <a:spcBef>
                <a:spcPts val="0"/>
              </a:spcBef>
              <a:spcAft>
                <a:spcPts val="0"/>
              </a:spcAft>
              <a:buSzPts val="1400"/>
              <a:buFont typeface="Roboto"/>
              <a:buNone/>
              <a:defRPr>
                <a:latin typeface="Roboto"/>
                <a:ea typeface="Roboto"/>
                <a:cs typeface="Roboto"/>
                <a:sym typeface="Roboto"/>
              </a:defRPr>
            </a:lvl6pPr>
            <a:lvl7pPr lvl="6" rtl="0">
              <a:lnSpc>
                <a:spcPct val="100000"/>
              </a:lnSpc>
              <a:spcBef>
                <a:spcPts val="0"/>
              </a:spcBef>
              <a:spcAft>
                <a:spcPts val="0"/>
              </a:spcAft>
              <a:buSzPts val="1400"/>
              <a:buFont typeface="Roboto"/>
              <a:buNone/>
              <a:defRPr>
                <a:latin typeface="Roboto"/>
                <a:ea typeface="Roboto"/>
                <a:cs typeface="Roboto"/>
                <a:sym typeface="Roboto"/>
              </a:defRPr>
            </a:lvl7pPr>
            <a:lvl8pPr lvl="7" rtl="0">
              <a:lnSpc>
                <a:spcPct val="100000"/>
              </a:lnSpc>
              <a:spcBef>
                <a:spcPts val="0"/>
              </a:spcBef>
              <a:spcAft>
                <a:spcPts val="0"/>
              </a:spcAft>
              <a:buSzPts val="1400"/>
              <a:buFont typeface="Roboto"/>
              <a:buNone/>
              <a:defRPr>
                <a:latin typeface="Roboto"/>
                <a:ea typeface="Roboto"/>
                <a:cs typeface="Roboto"/>
                <a:sym typeface="Roboto"/>
              </a:defRPr>
            </a:lvl8pPr>
            <a:lvl9pPr lvl="8"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166" name="Google Shape;166;p21"/>
          <p:cNvSpPr txBox="1">
            <a:spLocks noGrp="1"/>
          </p:cNvSpPr>
          <p:nvPr>
            <p:ph type="title" idx="15"/>
          </p:nvPr>
        </p:nvSpPr>
        <p:spPr>
          <a:xfrm>
            <a:off x="787825" y="351800"/>
            <a:ext cx="7444800" cy="6465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000"/>
              <a:buNone/>
              <a:defRPr sz="3600" b="0">
                <a:solidFill>
                  <a:schemeClr val="dk1"/>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ext">
  <p:cSld name="Title Slide_1_1_1">
    <p:spTree>
      <p:nvGrpSpPr>
        <p:cNvPr id="1" name="Shape 167"/>
        <p:cNvGrpSpPr/>
        <p:nvPr/>
      </p:nvGrpSpPr>
      <p:grpSpPr>
        <a:xfrm>
          <a:off x="0" y="0"/>
          <a:ext cx="0" cy="0"/>
          <a:chOff x="0" y="0"/>
          <a:chExt cx="0" cy="0"/>
        </a:xfrm>
      </p:grpSpPr>
      <p:sp>
        <p:nvSpPr>
          <p:cNvPr id="168" name="Google Shape;168;p22"/>
          <p:cNvSpPr txBox="1">
            <a:spLocks noGrp="1"/>
          </p:cNvSpPr>
          <p:nvPr>
            <p:ph type="subTitle" idx="1"/>
          </p:nvPr>
        </p:nvSpPr>
        <p:spPr>
          <a:xfrm>
            <a:off x="1338200" y="2396050"/>
            <a:ext cx="2416800" cy="1340100"/>
          </a:xfrm>
          <a:prstGeom prst="rect">
            <a:avLst/>
          </a:prstGeom>
        </p:spPr>
        <p:txBody>
          <a:bodyPr spcFirstLastPara="1" wrap="square" lIns="91425" tIns="91425" rIns="91425" bIns="91425" anchor="t" anchorCtr="0">
            <a:noAutofit/>
          </a:bodyPr>
          <a:lstStyle>
            <a:lvl1pPr lvl="0" algn="ctr" rtl="0">
              <a:lnSpc>
                <a:spcPct val="115000"/>
              </a:lnSpc>
              <a:spcBef>
                <a:spcPts val="0"/>
              </a:spcBef>
              <a:spcAft>
                <a:spcPts val="0"/>
              </a:spcAft>
              <a:buNone/>
              <a:defRPr sz="1400">
                <a:solidFill>
                  <a:schemeClr val="dk1"/>
                </a:solidFill>
                <a:latin typeface="Montserrat"/>
                <a:ea typeface="Montserrat"/>
                <a:cs typeface="Montserrat"/>
                <a:sym typeface="Montserrat"/>
              </a:defRPr>
            </a:lvl1pPr>
            <a:lvl2pPr lvl="1" algn="ctr" rtl="0">
              <a:lnSpc>
                <a:spcPct val="115000"/>
              </a:lnSpc>
              <a:spcBef>
                <a:spcPts val="0"/>
              </a:spcBef>
              <a:spcAft>
                <a:spcPts val="0"/>
              </a:spcAft>
              <a:buNone/>
              <a:defRPr sz="1400">
                <a:solidFill>
                  <a:schemeClr val="dk1"/>
                </a:solidFill>
                <a:latin typeface="Montserrat"/>
                <a:ea typeface="Montserrat"/>
                <a:cs typeface="Montserrat"/>
                <a:sym typeface="Montserrat"/>
              </a:defRPr>
            </a:lvl2pPr>
            <a:lvl3pPr lvl="2" algn="ctr" rtl="0">
              <a:lnSpc>
                <a:spcPct val="115000"/>
              </a:lnSpc>
              <a:spcBef>
                <a:spcPts val="0"/>
              </a:spcBef>
              <a:spcAft>
                <a:spcPts val="0"/>
              </a:spcAft>
              <a:buNone/>
              <a:defRPr sz="1400">
                <a:solidFill>
                  <a:schemeClr val="dk1"/>
                </a:solidFill>
                <a:latin typeface="Montserrat"/>
                <a:ea typeface="Montserrat"/>
                <a:cs typeface="Montserrat"/>
                <a:sym typeface="Montserrat"/>
              </a:defRPr>
            </a:lvl3pPr>
            <a:lvl4pPr lvl="3" algn="ctr" rtl="0">
              <a:lnSpc>
                <a:spcPct val="115000"/>
              </a:lnSpc>
              <a:spcBef>
                <a:spcPts val="0"/>
              </a:spcBef>
              <a:spcAft>
                <a:spcPts val="0"/>
              </a:spcAft>
              <a:buNone/>
              <a:defRPr sz="1400">
                <a:solidFill>
                  <a:schemeClr val="dk1"/>
                </a:solidFill>
                <a:latin typeface="Montserrat"/>
                <a:ea typeface="Montserrat"/>
                <a:cs typeface="Montserrat"/>
                <a:sym typeface="Montserrat"/>
              </a:defRPr>
            </a:lvl4pPr>
            <a:lvl5pPr lvl="4" algn="ctr" rtl="0">
              <a:lnSpc>
                <a:spcPct val="115000"/>
              </a:lnSpc>
              <a:spcBef>
                <a:spcPts val="0"/>
              </a:spcBef>
              <a:spcAft>
                <a:spcPts val="0"/>
              </a:spcAft>
              <a:buNone/>
              <a:defRPr sz="1400">
                <a:solidFill>
                  <a:schemeClr val="dk1"/>
                </a:solidFill>
                <a:latin typeface="Montserrat"/>
                <a:ea typeface="Montserrat"/>
                <a:cs typeface="Montserrat"/>
                <a:sym typeface="Montserrat"/>
              </a:defRPr>
            </a:lvl5pPr>
            <a:lvl6pPr lvl="5" algn="ctr" rtl="0">
              <a:lnSpc>
                <a:spcPct val="115000"/>
              </a:lnSpc>
              <a:spcBef>
                <a:spcPts val="0"/>
              </a:spcBef>
              <a:spcAft>
                <a:spcPts val="0"/>
              </a:spcAft>
              <a:buNone/>
              <a:defRPr sz="1400">
                <a:solidFill>
                  <a:schemeClr val="dk1"/>
                </a:solidFill>
                <a:latin typeface="Montserrat"/>
                <a:ea typeface="Montserrat"/>
                <a:cs typeface="Montserrat"/>
                <a:sym typeface="Montserrat"/>
              </a:defRPr>
            </a:lvl6pPr>
            <a:lvl7pPr lvl="6" algn="ctr" rtl="0">
              <a:lnSpc>
                <a:spcPct val="115000"/>
              </a:lnSpc>
              <a:spcBef>
                <a:spcPts val="0"/>
              </a:spcBef>
              <a:spcAft>
                <a:spcPts val="0"/>
              </a:spcAft>
              <a:buNone/>
              <a:defRPr sz="1400">
                <a:solidFill>
                  <a:schemeClr val="dk1"/>
                </a:solidFill>
                <a:latin typeface="Montserrat"/>
                <a:ea typeface="Montserrat"/>
                <a:cs typeface="Montserrat"/>
                <a:sym typeface="Montserrat"/>
              </a:defRPr>
            </a:lvl7pPr>
            <a:lvl8pPr lvl="7" algn="ctr" rtl="0">
              <a:lnSpc>
                <a:spcPct val="115000"/>
              </a:lnSpc>
              <a:spcBef>
                <a:spcPts val="0"/>
              </a:spcBef>
              <a:spcAft>
                <a:spcPts val="0"/>
              </a:spcAft>
              <a:buNone/>
              <a:defRPr sz="1400">
                <a:solidFill>
                  <a:schemeClr val="dk1"/>
                </a:solidFill>
                <a:latin typeface="Montserrat"/>
                <a:ea typeface="Montserrat"/>
                <a:cs typeface="Montserrat"/>
                <a:sym typeface="Montserrat"/>
              </a:defRPr>
            </a:lvl8pPr>
            <a:lvl9pPr lvl="8" algn="ctr" rtl="0">
              <a:lnSpc>
                <a:spcPct val="115000"/>
              </a:lnSpc>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69" name="Google Shape;169;p22"/>
          <p:cNvSpPr txBox="1">
            <a:spLocks noGrp="1"/>
          </p:cNvSpPr>
          <p:nvPr>
            <p:ph type="title"/>
          </p:nvPr>
        </p:nvSpPr>
        <p:spPr>
          <a:xfrm>
            <a:off x="946700" y="1813850"/>
            <a:ext cx="3199800" cy="704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3000"/>
              <a:buNone/>
              <a:defRPr sz="3600" b="0">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pic>
        <p:nvPicPr>
          <p:cNvPr id="170" name="Google Shape;170;p22"/>
          <p:cNvPicPr preferRelativeResize="0"/>
          <p:nvPr/>
        </p:nvPicPr>
        <p:blipFill rotWithShape="1">
          <a:blip r:embed="rId2">
            <a:alphaModFix/>
          </a:blip>
          <a:srcRect l="11646" t="23509" r="21570" b="13123"/>
          <a:stretch/>
        </p:blipFill>
        <p:spPr>
          <a:xfrm>
            <a:off x="3922100" y="1813853"/>
            <a:ext cx="8008249" cy="4323425"/>
          </a:xfrm>
          <a:prstGeom prst="rect">
            <a:avLst/>
          </a:prstGeom>
          <a:noFill/>
          <a:ln>
            <a:noFill/>
          </a:ln>
        </p:spPr>
      </p:pic>
      <p:pic>
        <p:nvPicPr>
          <p:cNvPr id="171" name="Google Shape;171;p22"/>
          <p:cNvPicPr preferRelativeResize="0"/>
          <p:nvPr/>
        </p:nvPicPr>
        <p:blipFill rotWithShape="1">
          <a:blip r:embed="rId3">
            <a:alphaModFix/>
          </a:blip>
          <a:srcRect l="15308" t="18940" r="20233" b="17840"/>
          <a:stretch/>
        </p:blipFill>
        <p:spPr>
          <a:xfrm rot="-10536139">
            <a:off x="-1130009" y="2398856"/>
            <a:ext cx="5548848" cy="3096402"/>
          </a:xfrm>
          <a:prstGeom prst="rect">
            <a:avLst/>
          </a:prstGeom>
          <a:noFill/>
          <a:ln>
            <a:noFill/>
          </a:ln>
        </p:spPr>
      </p:pic>
      <p:pic>
        <p:nvPicPr>
          <p:cNvPr id="172" name="Google Shape;172;p22"/>
          <p:cNvPicPr preferRelativeResize="0"/>
          <p:nvPr/>
        </p:nvPicPr>
        <p:blipFill rotWithShape="1">
          <a:blip r:embed="rId4">
            <a:alphaModFix/>
          </a:blip>
          <a:srcRect l="9262" t="38868" r="10545" b="36231"/>
          <a:stretch/>
        </p:blipFill>
        <p:spPr>
          <a:xfrm rot="10252851">
            <a:off x="-2248940" y="-1153250"/>
            <a:ext cx="10772173" cy="1903098"/>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1">
  <p:cSld name="CUSTOM_10_1_1">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5764475" y="1523250"/>
            <a:ext cx="2581500" cy="991800"/>
          </a:xfrm>
          <a:prstGeom prst="rect">
            <a:avLst/>
          </a:prstGeom>
          <a:noFill/>
          <a:ln>
            <a:noFill/>
          </a:ln>
        </p:spPr>
        <p:txBody>
          <a:bodyPr spcFirstLastPara="1" wrap="square" lIns="0" tIns="0" rIns="0" bIns="0" anchor="t" anchorCtr="0">
            <a:noAutofit/>
          </a:bodyPr>
          <a:lstStyle>
            <a:lvl1pPr lvl="0" algn="r" rtl="0">
              <a:spcBef>
                <a:spcPts val="0"/>
              </a:spcBef>
              <a:spcAft>
                <a:spcPts val="0"/>
              </a:spcAft>
              <a:buSzPts val="2200"/>
              <a:buNone/>
              <a:defRPr i="0"/>
            </a:lvl1pPr>
            <a:lvl2pPr lvl="1" algn="r" rtl="0">
              <a:spcBef>
                <a:spcPts val="0"/>
              </a:spcBef>
              <a:spcAft>
                <a:spcPts val="0"/>
              </a:spcAft>
              <a:buSzPts val="2500"/>
              <a:buNone/>
              <a:defRPr sz="2500"/>
            </a:lvl2pPr>
            <a:lvl3pPr lvl="2" algn="r" rtl="0">
              <a:spcBef>
                <a:spcPts val="0"/>
              </a:spcBef>
              <a:spcAft>
                <a:spcPts val="0"/>
              </a:spcAft>
              <a:buSzPts val="2500"/>
              <a:buNone/>
              <a:defRPr sz="2500"/>
            </a:lvl3pPr>
            <a:lvl4pPr lvl="3" algn="r" rtl="0">
              <a:spcBef>
                <a:spcPts val="0"/>
              </a:spcBef>
              <a:spcAft>
                <a:spcPts val="0"/>
              </a:spcAft>
              <a:buSzPts val="2500"/>
              <a:buNone/>
              <a:defRPr sz="2500"/>
            </a:lvl4pPr>
            <a:lvl5pPr lvl="4" algn="r" rtl="0">
              <a:spcBef>
                <a:spcPts val="0"/>
              </a:spcBef>
              <a:spcAft>
                <a:spcPts val="0"/>
              </a:spcAft>
              <a:buSzPts val="2500"/>
              <a:buNone/>
              <a:defRPr sz="2500"/>
            </a:lvl5pPr>
            <a:lvl6pPr lvl="5" algn="r" rtl="0">
              <a:spcBef>
                <a:spcPts val="0"/>
              </a:spcBef>
              <a:spcAft>
                <a:spcPts val="0"/>
              </a:spcAft>
              <a:buSzPts val="2500"/>
              <a:buNone/>
              <a:defRPr sz="2500"/>
            </a:lvl6pPr>
            <a:lvl7pPr lvl="6" algn="r" rtl="0">
              <a:spcBef>
                <a:spcPts val="0"/>
              </a:spcBef>
              <a:spcAft>
                <a:spcPts val="0"/>
              </a:spcAft>
              <a:buSzPts val="2500"/>
              <a:buNone/>
              <a:defRPr sz="2500"/>
            </a:lvl7pPr>
            <a:lvl8pPr lvl="7" algn="r" rtl="0">
              <a:spcBef>
                <a:spcPts val="0"/>
              </a:spcBef>
              <a:spcAft>
                <a:spcPts val="0"/>
              </a:spcAft>
              <a:buSzPts val="2500"/>
              <a:buNone/>
              <a:defRPr sz="2500"/>
            </a:lvl8pPr>
            <a:lvl9pPr lvl="8" algn="r" rtl="0">
              <a:spcBef>
                <a:spcPts val="0"/>
              </a:spcBef>
              <a:spcAft>
                <a:spcPts val="0"/>
              </a:spcAft>
              <a:buSzPts val="2500"/>
              <a:buNone/>
              <a:defRPr sz="2500"/>
            </a:lvl9pPr>
          </a:lstStyle>
          <a:p>
            <a:endParaRPr/>
          </a:p>
        </p:txBody>
      </p:sp>
      <p:sp>
        <p:nvSpPr>
          <p:cNvPr id="175" name="Google Shape;175;p23"/>
          <p:cNvSpPr txBox="1">
            <a:spLocks noGrp="1"/>
          </p:cNvSpPr>
          <p:nvPr>
            <p:ph type="subTitle" idx="1"/>
          </p:nvPr>
        </p:nvSpPr>
        <p:spPr>
          <a:xfrm>
            <a:off x="5764475" y="2491775"/>
            <a:ext cx="2581500" cy="1185900"/>
          </a:xfrm>
          <a:prstGeom prst="rect">
            <a:avLst/>
          </a:prstGeom>
        </p:spPr>
        <p:txBody>
          <a:bodyPr spcFirstLastPara="1" wrap="square" lIns="91425" tIns="91425" rIns="91425" bIns="91425" anchor="t" anchorCtr="0">
            <a:noAutofit/>
          </a:bodyPr>
          <a:lstStyle>
            <a:lvl1pPr lvl="0" algn="r" rtl="0">
              <a:spcBef>
                <a:spcPts val="0"/>
              </a:spcBef>
              <a:spcAft>
                <a:spcPts val="0"/>
              </a:spcAft>
              <a:buNone/>
              <a:defRPr sz="1400">
                <a:solidFill>
                  <a:schemeClr val="dk1"/>
                </a:solidFill>
                <a:latin typeface="Montserrat"/>
                <a:ea typeface="Montserrat"/>
                <a:cs typeface="Montserrat"/>
                <a:sym typeface="Montserrat"/>
              </a:defRPr>
            </a:lvl1pPr>
            <a:lvl2pPr lvl="1" algn="r" rtl="0">
              <a:spcBef>
                <a:spcPts val="0"/>
              </a:spcBef>
              <a:spcAft>
                <a:spcPts val="0"/>
              </a:spcAft>
              <a:buNone/>
              <a:defRPr sz="1400">
                <a:solidFill>
                  <a:schemeClr val="dk1"/>
                </a:solidFill>
                <a:latin typeface="Montserrat"/>
                <a:ea typeface="Montserrat"/>
                <a:cs typeface="Montserrat"/>
                <a:sym typeface="Montserrat"/>
              </a:defRPr>
            </a:lvl2pPr>
            <a:lvl3pPr lvl="2" algn="r" rtl="0">
              <a:spcBef>
                <a:spcPts val="0"/>
              </a:spcBef>
              <a:spcAft>
                <a:spcPts val="0"/>
              </a:spcAft>
              <a:buNone/>
              <a:defRPr sz="1400">
                <a:solidFill>
                  <a:schemeClr val="dk1"/>
                </a:solidFill>
                <a:latin typeface="Montserrat"/>
                <a:ea typeface="Montserrat"/>
                <a:cs typeface="Montserrat"/>
                <a:sym typeface="Montserrat"/>
              </a:defRPr>
            </a:lvl3pPr>
            <a:lvl4pPr lvl="3" algn="r" rtl="0">
              <a:spcBef>
                <a:spcPts val="0"/>
              </a:spcBef>
              <a:spcAft>
                <a:spcPts val="0"/>
              </a:spcAft>
              <a:buNone/>
              <a:defRPr sz="1400">
                <a:solidFill>
                  <a:schemeClr val="dk1"/>
                </a:solidFill>
                <a:latin typeface="Montserrat"/>
                <a:ea typeface="Montserrat"/>
                <a:cs typeface="Montserrat"/>
                <a:sym typeface="Montserrat"/>
              </a:defRPr>
            </a:lvl4pPr>
            <a:lvl5pPr lvl="4" algn="r" rtl="0">
              <a:spcBef>
                <a:spcPts val="0"/>
              </a:spcBef>
              <a:spcAft>
                <a:spcPts val="0"/>
              </a:spcAft>
              <a:buNone/>
              <a:defRPr sz="1400">
                <a:solidFill>
                  <a:schemeClr val="dk1"/>
                </a:solidFill>
                <a:latin typeface="Montserrat"/>
                <a:ea typeface="Montserrat"/>
                <a:cs typeface="Montserrat"/>
                <a:sym typeface="Montserrat"/>
              </a:defRPr>
            </a:lvl5pPr>
            <a:lvl6pPr lvl="5" algn="r" rtl="0">
              <a:spcBef>
                <a:spcPts val="0"/>
              </a:spcBef>
              <a:spcAft>
                <a:spcPts val="0"/>
              </a:spcAft>
              <a:buNone/>
              <a:defRPr sz="1400">
                <a:solidFill>
                  <a:schemeClr val="dk1"/>
                </a:solidFill>
                <a:latin typeface="Montserrat"/>
                <a:ea typeface="Montserrat"/>
                <a:cs typeface="Montserrat"/>
                <a:sym typeface="Montserrat"/>
              </a:defRPr>
            </a:lvl6pPr>
            <a:lvl7pPr lvl="6" algn="r" rtl="0">
              <a:spcBef>
                <a:spcPts val="0"/>
              </a:spcBef>
              <a:spcAft>
                <a:spcPts val="0"/>
              </a:spcAft>
              <a:buNone/>
              <a:defRPr sz="1400">
                <a:solidFill>
                  <a:schemeClr val="dk1"/>
                </a:solidFill>
                <a:latin typeface="Montserrat"/>
                <a:ea typeface="Montserrat"/>
                <a:cs typeface="Montserrat"/>
                <a:sym typeface="Montserrat"/>
              </a:defRPr>
            </a:lvl7pPr>
            <a:lvl8pPr lvl="7" algn="r" rtl="0">
              <a:spcBef>
                <a:spcPts val="0"/>
              </a:spcBef>
              <a:spcAft>
                <a:spcPts val="0"/>
              </a:spcAft>
              <a:buNone/>
              <a:defRPr sz="1400">
                <a:solidFill>
                  <a:schemeClr val="dk1"/>
                </a:solidFill>
                <a:latin typeface="Montserrat"/>
                <a:ea typeface="Montserrat"/>
                <a:cs typeface="Montserrat"/>
                <a:sym typeface="Montserrat"/>
              </a:defRPr>
            </a:lvl8pPr>
            <a:lvl9pPr lvl="8" algn="r"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pic>
        <p:nvPicPr>
          <p:cNvPr id="176" name="Google Shape;176;p23"/>
          <p:cNvPicPr preferRelativeResize="0"/>
          <p:nvPr/>
        </p:nvPicPr>
        <p:blipFill rotWithShape="1">
          <a:blip r:embed="rId2">
            <a:alphaModFix/>
          </a:blip>
          <a:srcRect l="11646" t="23509" r="21570" b="13123"/>
          <a:stretch/>
        </p:blipFill>
        <p:spPr>
          <a:xfrm flipH="1">
            <a:off x="-3017467" y="1890053"/>
            <a:ext cx="8008249" cy="4323425"/>
          </a:xfrm>
          <a:prstGeom prst="rect">
            <a:avLst/>
          </a:prstGeom>
          <a:noFill/>
          <a:ln>
            <a:noFill/>
          </a:ln>
        </p:spPr>
      </p:pic>
      <p:pic>
        <p:nvPicPr>
          <p:cNvPr id="177" name="Google Shape;177;p23"/>
          <p:cNvPicPr preferRelativeResize="0"/>
          <p:nvPr/>
        </p:nvPicPr>
        <p:blipFill rotWithShape="1">
          <a:blip r:embed="rId3">
            <a:alphaModFix/>
          </a:blip>
          <a:srcRect l="15308" t="18940" r="20233" b="17840"/>
          <a:stretch/>
        </p:blipFill>
        <p:spPr>
          <a:xfrm rot="10536139" flipH="1">
            <a:off x="5179843" y="2398856"/>
            <a:ext cx="5548848" cy="3096402"/>
          </a:xfrm>
          <a:prstGeom prst="rect">
            <a:avLst/>
          </a:prstGeom>
          <a:noFill/>
          <a:ln>
            <a:noFill/>
          </a:ln>
        </p:spPr>
      </p:pic>
      <p:pic>
        <p:nvPicPr>
          <p:cNvPr id="178" name="Google Shape;178;p23"/>
          <p:cNvPicPr preferRelativeResize="0"/>
          <p:nvPr/>
        </p:nvPicPr>
        <p:blipFill rotWithShape="1">
          <a:blip r:embed="rId4">
            <a:alphaModFix/>
          </a:blip>
          <a:srcRect l="9262" t="38868" r="10545" b="36231"/>
          <a:stretch/>
        </p:blipFill>
        <p:spPr>
          <a:xfrm rot="-10252851" flipH="1">
            <a:off x="1075448" y="-1153250"/>
            <a:ext cx="10772173" cy="1903098"/>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
  <p:cSld name="CUSTOM_5_1_1_1">
    <p:spTree>
      <p:nvGrpSpPr>
        <p:cNvPr id="1" name="Shape 179"/>
        <p:cNvGrpSpPr/>
        <p:nvPr/>
      </p:nvGrpSpPr>
      <p:grpSpPr>
        <a:xfrm>
          <a:off x="0" y="0"/>
          <a:ext cx="0" cy="0"/>
          <a:chOff x="0" y="0"/>
          <a:chExt cx="0" cy="0"/>
        </a:xfrm>
      </p:grpSpPr>
      <p:sp>
        <p:nvSpPr>
          <p:cNvPr id="180" name="Google Shape;180;p24"/>
          <p:cNvSpPr txBox="1">
            <a:spLocks noGrp="1"/>
          </p:cNvSpPr>
          <p:nvPr>
            <p:ph type="subTitle" idx="1"/>
          </p:nvPr>
        </p:nvSpPr>
        <p:spPr>
          <a:xfrm>
            <a:off x="3238850" y="1278250"/>
            <a:ext cx="3149700" cy="4173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solidFill>
                  <a:schemeClr val="dk1"/>
                </a:solidFill>
                <a:latin typeface="Montserrat"/>
                <a:ea typeface="Montserrat"/>
                <a:cs typeface="Montserrat"/>
                <a:sym typeface="Montserrat"/>
              </a:defRPr>
            </a:lvl1pPr>
            <a:lvl2pPr lvl="1" rtl="0">
              <a:spcBef>
                <a:spcPts val="0"/>
              </a:spcBef>
              <a:spcAft>
                <a:spcPts val="0"/>
              </a:spcAft>
              <a:buNone/>
              <a:defRPr sz="1400">
                <a:solidFill>
                  <a:schemeClr val="dk1"/>
                </a:solidFill>
                <a:latin typeface="Montserrat"/>
                <a:ea typeface="Montserrat"/>
                <a:cs typeface="Montserrat"/>
                <a:sym typeface="Montserrat"/>
              </a:defRPr>
            </a:lvl2pPr>
            <a:lvl3pPr lvl="2" rtl="0">
              <a:spcBef>
                <a:spcPts val="0"/>
              </a:spcBef>
              <a:spcAft>
                <a:spcPts val="0"/>
              </a:spcAft>
              <a:buNone/>
              <a:defRPr sz="1400">
                <a:solidFill>
                  <a:schemeClr val="dk1"/>
                </a:solidFill>
                <a:latin typeface="Montserrat"/>
                <a:ea typeface="Montserrat"/>
                <a:cs typeface="Montserrat"/>
                <a:sym typeface="Montserrat"/>
              </a:defRPr>
            </a:lvl3pPr>
            <a:lvl4pPr lvl="3" rtl="0">
              <a:spcBef>
                <a:spcPts val="0"/>
              </a:spcBef>
              <a:spcAft>
                <a:spcPts val="0"/>
              </a:spcAft>
              <a:buNone/>
              <a:defRPr sz="1400">
                <a:solidFill>
                  <a:schemeClr val="dk1"/>
                </a:solidFill>
                <a:latin typeface="Montserrat"/>
                <a:ea typeface="Montserrat"/>
                <a:cs typeface="Montserrat"/>
                <a:sym typeface="Montserrat"/>
              </a:defRPr>
            </a:lvl4pPr>
            <a:lvl5pPr lvl="4" rtl="0">
              <a:spcBef>
                <a:spcPts val="0"/>
              </a:spcBef>
              <a:spcAft>
                <a:spcPts val="0"/>
              </a:spcAft>
              <a:buNone/>
              <a:defRPr sz="1400">
                <a:solidFill>
                  <a:schemeClr val="dk1"/>
                </a:solidFill>
                <a:latin typeface="Montserrat"/>
                <a:ea typeface="Montserrat"/>
                <a:cs typeface="Montserrat"/>
                <a:sym typeface="Montserrat"/>
              </a:defRPr>
            </a:lvl5pPr>
            <a:lvl6pPr lvl="5" rtl="0">
              <a:spcBef>
                <a:spcPts val="0"/>
              </a:spcBef>
              <a:spcAft>
                <a:spcPts val="0"/>
              </a:spcAft>
              <a:buNone/>
              <a:defRPr sz="1400">
                <a:solidFill>
                  <a:schemeClr val="dk1"/>
                </a:solidFill>
                <a:latin typeface="Montserrat"/>
                <a:ea typeface="Montserrat"/>
                <a:cs typeface="Montserrat"/>
                <a:sym typeface="Montserrat"/>
              </a:defRPr>
            </a:lvl6pPr>
            <a:lvl7pPr lvl="6" rtl="0">
              <a:spcBef>
                <a:spcPts val="0"/>
              </a:spcBef>
              <a:spcAft>
                <a:spcPts val="0"/>
              </a:spcAft>
              <a:buNone/>
              <a:defRPr sz="1400">
                <a:solidFill>
                  <a:schemeClr val="dk1"/>
                </a:solidFill>
                <a:latin typeface="Montserrat"/>
                <a:ea typeface="Montserrat"/>
                <a:cs typeface="Montserrat"/>
                <a:sym typeface="Montserrat"/>
              </a:defRPr>
            </a:lvl7pPr>
            <a:lvl8pPr lvl="7" rtl="0">
              <a:spcBef>
                <a:spcPts val="0"/>
              </a:spcBef>
              <a:spcAft>
                <a:spcPts val="0"/>
              </a:spcAft>
              <a:buNone/>
              <a:defRPr sz="1400">
                <a:solidFill>
                  <a:schemeClr val="dk1"/>
                </a:solidFill>
                <a:latin typeface="Montserrat"/>
                <a:ea typeface="Montserrat"/>
                <a:cs typeface="Montserrat"/>
                <a:sym typeface="Montserrat"/>
              </a:defRPr>
            </a:lvl8pPr>
            <a:lvl9pPr lvl="8"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81" name="Google Shape;181;p24"/>
          <p:cNvSpPr txBox="1">
            <a:spLocks noGrp="1"/>
          </p:cNvSpPr>
          <p:nvPr>
            <p:ph type="subTitle" idx="2"/>
          </p:nvPr>
        </p:nvSpPr>
        <p:spPr>
          <a:xfrm>
            <a:off x="3238850" y="2699573"/>
            <a:ext cx="3149700" cy="4173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solidFill>
                  <a:schemeClr val="dk1"/>
                </a:solidFill>
                <a:latin typeface="Montserrat"/>
                <a:ea typeface="Montserrat"/>
                <a:cs typeface="Montserrat"/>
                <a:sym typeface="Montserrat"/>
              </a:defRPr>
            </a:lvl1pPr>
            <a:lvl2pPr lvl="1" rtl="0">
              <a:spcBef>
                <a:spcPts val="0"/>
              </a:spcBef>
              <a:spcAft>
                <a:spcPts val="0"/>
              </a:spcAft>
              <a:buNone/>
              <a:defRPr sz="1400">
                <a:solidFill>
                  <a:schemeClr val="dk1"/>
                </a:solidFill>
                <a:latin typeface="Montserrat"/>
                <a:ea typeface="Montserrat"/>
                <a:cs typeface="Montserrat"/>
                <a:sym typeface="Montserrat"/>
              </a:defRPr>
            </a:lvl2pPr>
            <a:lvl3pPr lvl="2" rtl="0">
              <a:spcBef>
                <a:spcPts val="0"/>
              </a:spcBef>
              <a:spcAft>
                <a:spcPts val="0"/>
              </a:spcAft>
              <a:buNone/>
              <a:defRPr sz="1400">
                <a:solidFill>
                  <a:schemeClr val="dk1"/>
                </a:solidFill>
                <a:latin typeface="Montserrat"/>
                <a:ea typeface="Montserrat"/>
                <a:cs typeface="Montserrat"/>
                <a:sym typeface="Montserrat"/>
              </a:defRPr>
            </a:lvl3pPr>
            <a:lvl4pPr lvl="3" rtl="0">
              <a:spcBef>
                <a:spcPts val="0"/>
              </a:spcBef>
              <a:spcAft>
                <a:spcPts val="0"/>
              </a:spcAft>
              <a:buNone/>
              <a:defRPr sz="1400">
                <a:solidFill>
                  <a:schemeClr val="dk1"/>
                </a:solidFill>
                <a:latin typeface="Montserrat"/>
                <a:ea typeface="Montserrat"/>
                <a:cs typeface="Montserrat"/>
                <a:sym typeface="Montserrat"/>
              </a:defRPr>
            </a:lvl4pPr>
            <a:lvl5pPr lvl="4" rtl="0">
              <a:spcBef>
                <a:spcPts val="0"/>
              </a:spcBef>
              <a:spcAft>
                <a:spcPts val="0"/>
              </a:spcAft>
              <a:buNone/>
              <a:defRPr sz="1400">
                <a:solidFill>
                  <a:schemeClr val="dk1"/>
                </a:solidFill>
                <a:latin typeface="Montserrat"/>
                <a:ea typeface="Montserrat"/>
                <a:cs typeface="Montserrat"/>
                <a:sym typeface="Montserrat"/>
              </a:defRPr>
            </a:lvl5pPr>
            <a:lvl6pPr lvl="5" rtl="0">
              <a:spcBef>
                <a:spcPts val="0"/>
              </a:spcBef>
              <a:spcAft>
                <a:spcPts val="0"/>
              </a:spcAft>
              <a:buNone/>
              <a:defRPr sz="1400">
                <a:solidFill>
                  <a:schemeClr val="dk1"/>
                </a:solidFill>
                <a:latin typeface="Montserrat"/>
                <a:ea typeface="Montserrat"/>
                <a:cs typeface="Montserrat"/>
                <a:sym typeface="Montserrat"/>
              </a:defRPr>
            </a:lvl6pPr>
            <a:lvl7pPr lvl="6" rtl="0">
              <a:spcBef>
                <a:spcPts val="0"/>
              </a:spcBef>
              <a:spcAft>
                <a:spcPts val="0"/>
              </a:spcAft>
              <a:buNone/>
              <a:defRPr sz="1400">
                <a:solidFill>
                  <a:schemeClr val="dk1"/>
                </a:solidFill>
                <a:latin typeface="Montserrat"/>
                <a:ea typeface="Montserrat"/>
                <a:cs typeface="Montserrat"/>
                <a:sym typeface="Montserrat"/>
              </a:defRPr>
            </a:lvl7pPr>
            <a:lvl8pPr lvl="7" rtl="0">
              <a:spcBef>
                <a:spcPts val="0"/>
              </a:spcBef>
              <a:spcAft>
                <a:spcPts val="0"/>
              </a:spcAft>
              <a:buNone/>
              <a:defRPr sz="1400">
                <a:solidFill>
                  <a:schemeClr val="dk1"/>
                </a:solidFill>
                <a:latin typeface="Montserrat"/>
                <a:ea typeface="Montserrat"/>
                <a:cs typeface="Montserrat"/>
                <a:sym typeface="Montserrat"/>
              </a:defRPr>
            </a:lvl8pPr>
            <a:lvl9pPr lvl="8" rtl="0">
              <a:spcBef>
                <a:spcPts val="0"/>
              </a:spcBef>
              <a:spcAft>
                <a:spcPts val="0"/>
              </a:spcAft>
              <a:buNone/>
              <a:defRPr sz="1400">
                <a:solidFill>
                  <a:schemeClr val="dk1"/>
                </a:solidFill>
                <a:latin typeface="Montserrat"/>
                <a:ea typeface="Montserrat"/>
                <a:cs typeface="Montserrat"/>
                <a:sym typeface="Montserrat"/>
              </a:defRPr>
            </a:lvl9pPr>
          </a:lstStyle>
          <a:p>
            <a:endParaRPr/>
          </a:p>
        </p:txBody>
      </p:sp>
      <p:sp>
        <p:nvSpPr>
          <p:cNvPr id="182" name="Google Shape;182;p24"/>
          <p:cNvSpPr txBox="1">
            <a:spLocks noGrp="1"/>
          </p:cNvSpPr>
          <p:nvPr>
            <p:ph type="subTitle" idx="3"/>
          </p:nvPr>
        </p:nvSpPr>
        <p:spPr>
          <a:xfrm>
            <a:off x="3238850" y="4023725"/>
            <a:ext cx="3149700" cy="518400"/>
          </a:xfrm>
          <a:prstGeom prst="rect">
            <a:avLst/>
          </a:prstGeom>
        </p:spPr>
        <p:txBody>
          <a:bodyPr spcFirstLastPara="1" wrap="square" lIns="91425" tIns="91425" rIns="91425" bIns="91425" anchor="t" anchorCtr="0">
            <a:noAutofit/>
          </a:bodyPr>
          <a:lstStyle>
            <a:lvl1pPr lvl="0" rtl="0">
              <a:spcBef>
                <a:spcPts val="0"/>
              </a:spcBef>
              <a:spcAft>
                <a:spcPts val="0"/>
              </a:spcAft>
              <a:buNone/>
              <a:defRPr sz="1400">
                <a:latin typeface="Montserrat"/>
                <a:ea typeface="Montserrat"/>
                <a:cs typeface="Montserrat"/>
                <a:sym typeface="Montserrat"/>
              </a:defRPr>
            </a:lvl1pPr>
            <a:lvl2pPr lvl="1" rtl="0">
              <a:spcBef>
                <a:spcPts val="0"/>
              </a:spcBef>
              <a:spcAft>
                <a:spcPts val="0"/>
              </a:spcAft>
              <a:buNone/>
              <a:defRPr sz="1400">
                <a:latin typeface="Montserrat"/>
                <a:ea typeface="Montserrat"/>
                <a:cs typeface="Montserrat"/>
                <a:sym typeface="Montserrat"/>
              </a:defRPr>
            </a:lvl2pPr>
            <a:lvl3pPr lvl="2" rtl="0">
              <a:spcBef>
                <a:spcPts val="0"/>
              </a:spcBef>
              <a:spcAft>
                <a:spcPts val="0"/>
              </a:spcAft>
              <a:buNone/>
              <a:defRPr sz="1400">
                <a:latin typeface="Montserrat"/>
                <a:ea typeface="Montserrat"/>
                <a:cs typeface="Montserrat"/>
                <a:sym typeface="Montserrat"/>
              </a:defRPr>
            </a:lvl3pPr>
            <a:lvl4pPr lvl="3" rtl="0">
              <a:spcBef>
                <a:spcPts val="0"/>
              </a:spcBef>
              <a:spcAft>
                <a:spcPts val="0"/>
              </a:spcAft>
              <a:buNone/>
              <a:defRPr sz="1400">
                <a:latin typeface="Montserrat"/>
                <a:ea typeface="Montserrat"/>
                <a:cs typeface="Montserrat"/>
                <a:sym typeface="Montserrat"/>
              </a:defRPr>
            </a:lvl4pPr>
            <a:lvl5pPr lvl="4" rtl="0">
              <a:spcBef>
                <a:spcPts val="0"/>
              </a:spcBef>
              <a:spcAft>
                <a:spcPts val="0"/>
              </a:spcAft>
              <a:buNone/>
              <a:defRPr sz="1400">
                <a:latin typeface="Montserrat"/>
                <a:ea typeface="Montserrat"/>
                <a:cs typeface="Montserrat"/>
                <a:sym typeface="Montserrat"/>
              </a:defRPr>
            </a:lvl5pPr>
            <a:lvl6pPr lvl="5" rtl="0">
              <a:spcBef>
                <a:spcPts val="0"/>
              </a:spcBef>
              <a:spcAft>
                <a:spcPts val="0"/>
              </a:spcAft>
              <a:buNone/>
              <a:defRPr sz="1400">
                <a:latin typeface="Montserrat"/>
                <a:ea typeface="Montserrat"/>
                <a:cs typeface="Montserrat"/>
                <a:sym typeface="Montserrat"/>
              </a:defRPr>
            </a:lvl6pPr>
            <a:lvl7pPr lvl="6" rtl="0">
              <a:spcBef>
                <a:spcPts val="0"/>
              </a:spcBef>
              <a:spcAft>
                <a:spcPts val="0"/>
              </a:spcAft>
              <a:buNone/>
              <a:defRPr sz="1400">
                <a:latin typeface="Montserrat"/>
                <a:ea typeface="Montserrat"/>
                <a:cs typeface="Montserrat"/>
                <a:sym typeface="Montserrat"/>
              </a:defRPr>
            </a:lvl7pPr>
            <a:lvl8pPr lvl="7" rtl="0">
              <a:spcBef>
                <a:spcPts val="0"/>
              </a:spcBef>
              <a:spcAft>
                <a:spcPts val="0"/>
              </a:spcAft>
              <a:buNone/>
              <a:defRPr sz="1400">
                <a:latin typeface="Montserrat"/>
                <a:ea typeface="Montserrat"/>
                <a:cs typeface="Montserrat"/>
                <a:sym typeface="Montserrat"/>
              </a:defRPr>
            </a:lvl8pPr>
            <a:lvl9pPr lvl="8" rtl="0">
              <a:spcBef>
                <a:spcPts val="0"/>
              </a:spcBef>
              <a:spcAft>
                <a:spcPts val="0"/>
              </a:spcAft>
              <a:buNone/>
              <a:defRPr sz="1400">
                <a:latin typeface="Montserrat"/>
                <a:ea typeface="Montserrat"/>
                <a:cs typeface="Montserrat"/>
                <a:sym typeface="Montserrat"/>
              </a:defRPr>
            </a:lvl9pPr>
          </a:lstStyle>
          <a:p>
            <a:endParaRPr/>
          </a:p>
        </p:txBody>
      </p:sp>
      <p:sp>
        <p:nvSpPr>
          <p:cNvPr id="183" name="Google Shape;183;p24"/>
          <p:cNvSpPr txBox="1">
            <a:spLocks noGrp="1"/>
          </p:cNvSpPr>
          <p:nvPr>
            <p:ph type="title" hasCustomPrompt="1"/>
          </p:nvPr>
        </p:nvSpPr>
        <p:spPr>
          <a:xfrm>
            <a:off x="3238850" y="735275"/>
            <a:ext cx="3576000" cy="466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600"/>
              <a:buNone/>
              <a:defRPr sz="3600" b="0">
                <a:solidFill>
                  <a:schemeClr val="dk1"/>
                </a:solidFill>
                <a:latin typeface="Josefin Slab Medium"/>
                <a:ea typeface="Josefin Slab Medium"/>
                <a:cs typeface="Josefin Slab Medium"/>
                <a:sym typeface="Josefin Slab Medium"/>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84" name="Google Shape;184;p24"/>
          <p:cNvSpPr txBox="1">
            <a:spLocks noGrp="1"/>
          </p:cNvSpPr>
          <p:nvPr>
            <p:ph type="title" idx="4" hasCustomPrompt="1"/>
          </p:nvPr>
        </p:nvSpPr>
        <p:spPr>
          <a:xfrm>
            <a:off x="3238850" y="2134212"/>
            <a:ext cx="3576000" cy="466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600"/>
              <a:buNone/>
              <a:defRPr sz="3600" b="0">
                <a:solidFill>
                  <a:schemeClr val="dk1"/>
                </a:solidFill>
                <a:latin typeface="Josefin Slab Medium"/>
                <a:ea typeface="Josefin Slab Medium"/>
                <a:cs typeface="Josefin Slab Medium"/>
                <a:sym typeface="Josefin Slab Medium"/>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185" name="Google Shape;185;p24"/>
          <p:cNvSpPr txBox="1">
            <a:spLocks noGrp="1"/>
          </p:cNvSpPr>
          <p:nvPr>
            <p:ph type="title" idx="5" hasCustomPrompt="1"/>
          </p:nvPr>
        </p:nvSpPr>
        <p:spPr>
          <a:xfrm>
            <a:off x="3238850" y="3480725"/>
            <a:ext cx="3576000" cy="4668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600"/>
              <a:buNone/>
              <a:defRPr sz="3600" b="0">
                <a:solidFill>
                  <a:schemeClr val="dk1"/>
                </a:solidFill>
                <a:latin typeface="Josefin Slab Medium"/>
                <a:ea typeface="Josefin Slab Medium"/>
                <a:cs typeface="Josefin Slab Medium"/>
                <a:sym typeface="Josefin Slab Medium"/>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pic>
        <p:nvPicPr>
          <p:cNvPr id="186" name="Google Shape;186;p24"/>
          <p:cNvPicPr preferRelativeResize="0"/>
          <p:nvPr/>
        </p:nvPicPr>
        <p:blipFill rotWithShape="1">
          <a:blip r:embed="rId2">
            <a:alphaModFix/>
          </a:blip>
          <a:srcRect l="11646" t="23509" r="21570" b="13123"/>
          <a:stretch/>
        </p:blipFill>
        <p:spPr>
          <a:xfrm rot="-3570681">
            <a:off x="-3824415" y="-281883"/>
            <a:ext cx="8008248" cy="4323424"/>
          </a:xfrm>
          <a:prstGeom prst="rect">
            <a:avLst/>
          </a:prstGeom>
          <a:noFill/>
          <a:ln>
            <a:noFill/>
          </a:ln>
        </p:spPr>
      </p:pic>
      <p:pic>
        <p:nvPicPr>
          <p:cNvPr id="187" name="Google Shape;187;p24"/>
          <p:cNvPicPr preferRelativeResize="0"/>
          <p:nvPr/>
        </p:nvPicPr>
        <p:blipFill rotWithShape="1">
          <a:blip r:embed="rId3">
            <a:alphaModFix/>
          </a:blip>
          <a:srcRect l="15308" t="18940" r="20233" b="17840"/>
          <a:stretch/>
        </p:blipFill>
        <p:spPr>
          <a:xfrm rot="-9684905">
            <a:off x="5683768" y="-1711872"/>
            <a:ext cx="5548856" cy="3096393"/>
          </a:xfrm>
          <a:prstGeom prst="rect">
            <a:avLst/>
          </a:prstGeom>
          <a:noFill/>
          <a:ln>
            <a:noFill/>
          </a:ln>
        </p:spPr>
      </p:pic>
      <p:pic>
        <p:nvPicPr>
          <p:cNvPr id="188" name="Google Shape;188;p24"/>
          <p:cNvPicPr preferRelativeResize="0"/>
          <p:nvPr/>
        </p:nvPicPr>
        <p:blipFill rotWithShape="1">
          <a:blip r:embed="rId3">
            <a:alphaModFix/>
          </a:blip>
          <a:srcRect l="15308" t="18940" r="20233" b="17840"/>
          <a:stretch/>
        </p:blipFill>
        <p:spPr>
          <a:xfrm rot="-1595950">
            <a:off x="4760753" y="4445196"/>
            <a:ext cx="5548850" cy="3096402"/>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anks">
  <p:cSld name="OBJECT_1_1_1">
    <p:spTree>
      <p:nvGrpSpPr>
        <p:cNvPr id="1" name="Shape 189"/>
        <p:cNvGrpSpPr/>
        <p:nvPr/>
      </p:nvGrpSpPr>
      <p:grpSpPr>
        <a:xfrm>
          <a:off x="0" y="0"/>
          <a:ext cx="0" cy="0"/>
          <a:chOff x="0" y="0"/>
          <a:chExt cx="0" cy="0"/>
        </a:xfrm>
      </p:grpSpPr>
      <p:pic>
        <p:nvPicPr>
          <p:cNvPr id="190" name="Google Shape;190;p25"/>
          <p:cNvPicPr preferRelativeResize="0"/>
          <p:nvPr/>
        </p:nvPicPr>
        <p:blipFill>
          <a:blip r:embed="rId2">
            <a:alphaModFix/>
          </a:blip>
          <a:stretch>
            <a:fillRect/>
          </a:stretch>
        </p:blipFill>
        <p:spPr>
          <a:xfrm>
            <a:off x="2225363" y="82950"/>
            <a:ext cx="4845673" cy="4842775"/>
          </a:xfrm>
          <a:prstGeom prst="rect">
            <a:avLst/>
          </a:prstGeom>
          <a:noFill/>
          <a:ln>
            <a:noFill/>
          </a:ln>
        </p:spPr>
      </p:pic>
      <p:sp>
        <p:nvSpPr>
          <p:cNvPr id="191" name="Google Shape;191;p25"/>
          <p:cNvSpPr txBox="1">
            <a:spLocks noGrp="1"/>
          </p:cNvSpPr>
          <p:nvPr>
            <p:ph type="title"/>
          </p:nvPr>
        </p:nvSpPr>
        <p:spPr>
          <a:xfrm>
            <a:off x="2565450" y="738500"/>
            <a:ext cx="4013100" cy="9099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3300"/>
              <a:buNone/>
              <a:defRPr sz="6000" b="0" i="0"/>
            </a:lvl1pPr>
            <a:lvl2pPr lvl="1" rtl="0">
              <a:spcBef>
                <a:spcPts val="0"/>
              </a:spcBef>
              <a:spcAft>
                <a:spcPts val="0"/>
              </a:spcAft>
              <a:buSzPts val="3300"/>
              <a:buNone/>
              <a:defRPr sz="3300" b="0"/>
            </a:lvl2pPr>
            <a:lvl3pPr lvl="2" rtl="0">
              <a:spcBef>
                <a:spcPts val="0"/>
              </a:spcBef>
              <a:spcAft>
                <a:spcPts val="0"/>
              </a:spcAft>
              <a:buSzPts val="3300"/>
              <a:buNone/>
              <a:defRPr sz="3300" b="0"/>
            </a:lvl3pPr>
            <a:lvl4pPr lvl="3" rtl="0">
              <a:spcBef>
                <a:spcPts val="0"/>
              </a:spcBef>
              <a:spcAft>
                <a:spcPts val="0"/>
              </a:spcAft>
              <a:buSzPts val="3300"/>
              <a:buNone/>
              <a:defRPr sz="3300" b="0"/>
            </a:lvl4pPr>
            <a:lvl5pPr lvl="4" rtl="0">
              <a:spcBef>
                <a:spcPts val="0"/>
              </a:spcBef>
              <a:spcAft>
                <a:spcPts val="0"/>
              </a:spcAft>
              <a:buSzPts val="3300"/>
              <a:buNone/>
              <a:defRPr sz="3300" b="0"/>
            </a:lvl5pPr>
            <a:lvl6pPr lvl="5" rtl="0">
              <a:spcBef>
                <a:spcPts val="0"/>
              </a:spcBef>
              <a:spcAft>
                <a:spcPts val="0"/>
              </a:spcAft>
              <a:buSzPts val="3300"/>
              <a:buNone/>
              <a:defRPr sz="3300" b="0"/>
            </a:lvl6pPr>
            <a:lvl7pPr lvl="6" rtl="0">
              <a:spcBef>
                <a:spcPts val="0"/>
              </a:spcBef>
              <a:spcAft>
                <a:spcPts val="0"/>
              </a:spcAft>
              <a:buSzPts val="3300"/>
              <a:buNone/>
              <a:defRPr sz="3300" b="0"/>
            </a:lvl7pPr>
            <a:lvl8pPr lvl="7" rtl="0">
              <a:spcBef>
                <a:spcPts val="0"/>
              </a:spcBef>
              <a:spcAft>
                <a:spcPts val="0"/>
              </a:spcAft>
              <a:buSzPts val="3300"/>
              <a:buNone/>
              <a:defRPr sz="3300" b="0"/>
            </a:lvl8pPr>
            <a:lvl9pPr lvl="8" rtl="0">
              <a:spcBef>
                <a:spcPts val="0"/>
              </a:spcBef>
              <a:spcAft>
                <a:spcPts val="0"/>
              </a:spcAft>
              <a:buSzPts val="3300"/>
              <a:buNone/>
              <a:defRPr sz="3300" b="0"/>
            </a:lvl9pPr>
          </a:lstStyle>
          <a:p>
            <a:endParaRPr/>
          </a:p>
        </p:txBody>
      </p:sp>
      <p:sp>
        <p:nvSpPr>
          <p:cNvPr id="192" name="Google Shape;192;p25"/>
          <p:cNvSpPr txBox="1">
            <a:spLocks noGrp="1"/>
          </p:cNvSpPr>
          <p:nvPr>
            <p:ph type="subTitle" idx="1"/>
          </p:nvPr>
        </p:nvSpPr>
        <p:spPr>
          <a:xfrm>
            <a:off x="2919450" y="2205750"/>
            <a:ext cx="3305100" cy="909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latin typeface="Montserrat"/>
                <a:ea typeface="Montserrat"/>
                <a:cs typeface="Montserrat"/>
                <a:sym typeface="Montserrat"/>
              </a:defRPr>
            </a:lvl1pPr>
            <a:lvl2pPr lvl="1" algn="ctr" rtl="0">
              <a:spcBef>
                <a:spcPts val="0"/>
              </a:spcBef>
              <a:spcAft>
                <a:spcPts val="0"/>
              </a:spcAft>
              <a:buNone/>
              <a:defRPr sz="1400">
                <a:latin typeface="Montserrat"/>
                <a:ea typeface="Montserrat"/>
                <a:cs typeface="Montserrat"/>
                <a:sym typeface="Montserrat"/>
              </a:defRPr>
            </a:lvl2pPr>
            <a:lvl3pPr lvl="2" algn="ctr" rtl="0">
              <a:spcBef>
                <a:spcPts val="0"/>
              </a:spcBef>
              <a:spcAft>
                <a:spcPts val="0"/>
              </a:spcAft>
              <a:buNone/>
              <a:defRPr sz="1400">
                <a:latin typeface="Montserrat"/>
                <a:ea typeface="Montserrat"/>
                <a:cs typeface="Montserrat"/>
                <a:sym typeface="Montserrat"/>
              </a:defRPr>
            </a:lvl3pPr>
            <a:lvl4pPr lvl="3" algn="ctr" rtl="0">
              <a:spcBef>
                <a:spcPts val="0"/>
              </a:spcBef>
              <a:spcAft>
                <a:spcPts val="0"/>
              </a:spcAft>
              <a:buNone/>
              <a:defRPr sz="1400">
                <a:latin typeface="Montserrat"/>
                <a:ea typeface="Montserrat"/>
                <a:cs typeface="Montserrat"/>
                <a:sym typeface="Montserrat"/>
              </a:defRPr>
            </a:lvl4pPr>
            <a:lvl5pPr lvl="4" algn="ctr" rtl="0">
              <a:spcBef>
                <a:spcPts val="0"/>
              </a:spcBef>
              <a:spcAft>
                <a:spcPts val="0"/>
              </a:spcAft>
              <a:buNone/>
              <a:defRPr sz="1400">
                <a:latin typeface="Montserrat"/>
                <a:ea typeface="Montserrat"/>
                <a:cs typeface="Montserrat"/>
                <a:sym typeface="Montserrat"/>
              </a:defRPr>
            </a:lvl5pPr>
            <a:lvl6pPr lvl="5" algn="ctr" rtl="0">
              <a:spcBef>
                <a:spcPts val="0"/>
              </a:spcBef>
              <a:spcAft>
                <a:spcPts val="0"/>
              </a:spcAft>
              <a:buNone/>
              <a:defRPr sz="1400">
                <a:latin typeface="Montserrat"/>
                <a:ea typeface="Montserrat"/>
                <a:cs typeface="Montserrat"/>
                <a:sym typeface="Montserrat"/>
              </a:defRPr>
            </a:lvl6pPr>
            <a:lvl7pPr lvl="6" algn="ctr" rtl="0">
              <a:spcBef>
                <a:spcPts val="0"/>
              </a:spcBef>
              <a:spcAft>
                <a:spcPts val="0"/>
              </a:spcAft>
              <a:buNone/>
              <a:defRPr sz="1400">
                <a:latin typeface="Montserrat"/>
                <a:ea typeface="Montserrat"/>
                <a:cs typeface="Montserrat"/>
                <a:sym typeface="Montserrat"/>
              </a:defRPr>
            </a:lvl7pPr>
            <a:lvl8pPr lvl="7" algn="ctr" rtl="0">
              <a:spcBef>
                <a:spcPts val="0"/>
              </a:spcBef>
              <a:spcAft>
                <a:spcPts val="0"/>
              </a:spcAft>
              <a:buNone/>
              <a:defRPr sz="1400">
                <a:latin typeface="Montserrat"/>
                <a:ea typeface="Montserrat"/>
                <a:cs typeface="Montserrat"/>
                <a:sym typeface="Montserrat"/>
              </a:defRPr>
            </a:lvl8pPr>
            <a:lvl9pPr lvl="8" algn="ctr" rtl="0">
              <a:spcBef>
                <a:spcPts val="0"/>
              </a:spcBef>
              <a:spcAft>
                <a:spcPts val="0"/>
              </a:spcAft>
              <a:buNone/>
              <a:defRPr sz="1400">
                <a:latin typeface="Montserrat"/>
                <a:ea typeface="Montserrat"/>
                <a:cs typeface="Montserrat"/>
                <a:sym typeface="Montserrat"/>
              </a:defRPr>
            </a:lvl9pPr>
          </a:lstStyle>
          <a:p>
            <a:endParaRPr/>
          </a:p>
        </p:txBody>
      </p:sp>
      <p:sp>
        <p:nvSpPr>
          <p:cNvPr id="193" name="Google Shape;193;p25"/>
          <p:cNvSpPr txBox="1">
            <a:spLocks noGrp="1"/>
          </p:cNvSpPr>
          <p:nvPr>
            <p:ph type="subTitle" idx="2"/>
          </p:nvPr>
        </p:nvSpPr>
        <p:spPr>
          <a:xfrm>
            <a:off x="2919450" y="3766938"/>
            <a:ext cx="3305100" cy="4269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200">
                <a:latin typeface="Montserrat"/>
                <a:ea typeface="Montserrat"/>
                <a:cs typeface="Montserrat"/>
                <a:sym typeface="Montserrat"/>
              </a:defRPr>
            </a:lvl1pPr>
            <a:lvl2pPr lvl="1" algn="ctr" rtl="0">
              <a:spcBef>
                <a:spcPts val="0"/>
              </a:spcBef>
              <a:spcAft>
                <a:spcPts val="0"/>
              </a:spcAft>
              <a:buNone/>
              <a:defRPr sz="1200">
                <a:latin typeface="Montserrat"/>
                <a:ea typeface="Montserrat"/>
                <a:cs typeface="Montserrat"/>
                <a:sym typeface="Montserrat"/>
              </a:defRPr>
            </a:lvl2pPr>
            <a:lvl3pPr lvl="2" algn="ctr" rtl="0">
              <a:spcBef>
                <a:spcPts val="0"/>
              </a:spcBef>
              <a:spcAft>
                <a:spcPts val="0"/>
              </a:spcAft>
              <a:buNone/>
              <a:defRPr sz="1200">
                <a:latin typeface="Montserrat"/>
                <a:ea typeface="Montserrat"/>
                <a:cs typeface="Montserrat"/>
                <a:sym typeface="Montserrat"/>
              </a:defRPr>
            </a:lvl3pPr>
            <a:lvl4pPr lvl="3" algn="ctr" rtl="0">
              <a:spcBef>
                <a:spcPts val="0"/>
              </a:spcBef>
              <a:spcAft>
                <a:spcPts val="0"/>
              </a:spcAft>
              <a:buNone/>
              <a:defRPr sz="1200">
                <a:latin typeface="Montserrat"/>
                <a:ea typeface="Montserrat"/>
                <a:cs typeface="Montserrat"/>
                <a:sym typeface="Montserrat"/>
              </a:defRPr>
            </a:lvl4pPr>
            <a:lvl5pPr lvl="4" algn="ctr" rtl="0">
              <a:spcBef>
                <a:spcPts val="0"/>
              </a:spcBef>
              <a:spcAft>
                <a:spcPts val="0"/>
              </a:spcAft>
              <a:buNone/>
              <a:defRPr sz="1200">
                <a:latin typeface="Montserrat"/>
                <a:ea typeface="Montserrat"/>
                <a:cs typeface="Montserrat"/>
                <a:sym typeface="Montserrat"/>
              </a:defRPr>
            </a:lvl5pPr>
            <a:lvl6pPr lvl="5" algn="ctr" rtl="0">
              <a:spcBef>
                <a:spcPts val="0"/>
              </a:spcBef>
              <a:spcAft>
                <a:spcPts val="0"/>
              </a:spcAft>
              <a:buNone/>
              <a:defRPr sz="1200">
                <a:latin typeface="Montserrat"/>
                <a:ea typeface="Montserrat"/>
                <a:cs typeface="Montserrat"/>
                <a:sym typeface="Montserrat"/>
              </a:defRPr>
            </a:lvl6pPr>
            <a:lvl7pPr lvl="6" algn="ctr" rtl="0">
              <a:spcBef>
                <a:spcPts val="0"/>
              </a:spcBef>
              <a:spcAft>
                <a:spcPts val="0"/>
              </a:spcAft>
              <a:buNone/>
              <a:defRPr sz="1200">
                <a:latin typeface="Montserrat"/>
                <a:ea typeface="Montserrat"/>
                <a:cs typeface="Montserrat"/>
                <a:sym typeface="Montserrat"/>
              </a:defRPr>
            </a:lvl7pPr>
            <a:lvl8pPr lvl="7" algn="ctr" rtl="0">
              <a:spcBef>
                <a:spcPts val="0"/>
              </a:spcBef>
              <a:spcAft>
                <a:spcPts val="0"/>
              </a:spcAft>
              <a:buNone/>
              <a:defRPr sz="1200">
                <a:latin typeface="Montserrat"/>
                <a:ea typeface="Montserrat"/>
                <a:cs typeface="Montserrat"/>
                <a:sym typeface="Montserrat"/>
              </a:defRPr>
            </a:lvl8pPr>
            <a:lvl9pPr lvl="8" algn="ctr" rtl="0">
              <a:spcBef>
                <a:spcPts val="0"/>
              </a:spcBef>
              <a:spcAft>
                <a:spcPts val="0"/>
              </a:spcAft>
              <a:buNone/>
              <a:defRPr sz="1200">
                <a:latin typeface="Montserrat"/>
                <a:ea typeface="Montserrat"/>
                <a:cs typeface="Montserrat"/>
                <a:sym typeface="Montserrat"/>
              </a:defRPr>
            </a:lvl9pPr>
          </a:lstStyle>
          <a:p>
            <a:endParaRPr/>
          </a:p>
        </p:txBody>
      </p:sp>
      <p:sp>
        <p:nvSpPr>
          <p:cNvPr id="194" name="Google Shape;194;p25"/>
          <p:cNvSpPr txBox="1"/>
          <p:nvPr/>
        </p:nvSpPr>
        <p:spPr>
          <a:xfrm>
            <a:off x="3110550" y="3198738"/>
            <a:ext cx="2922900" cy="568200"/>
          </a:xfrm>
          <a:prstGeom prst="rect">
            <a:avLst/>
          </a:prstGeom>
          <a:noFill/>
          <a:ln>
            <a:noFill/>
          </a:ln>
        </p:spPr>
        <p:txBody>
          <a:bodyPr spcFirstLastPara="1" wrap="square" lIns="91425" tIns="91425" rIns="91425" bIns="91425" anchor="t" anchorCtr="0">
            <a:noAutofit/>
          </a:bodyPr>
          <a:lstStyle/>
          <a:p>
            <a:pPr marL="0" lvl="0" indent="0" algn="ctr" rtl="0">
              <a:lnSpc>
                <a:spcPct val="114000"/>
              </a:lnSpc>
              <a:spcBef>
                <a:spcPts val="0"/>
              </a:spcBef>
              <a:spcAft>
                <a:spcPts val="0"/>
              </a:spcAft>
              <a:buClr>
                <a:schemeClr val="dk1"/>
              </a:buClr>
              <a:buSzPts val="1100"/>
              <a:buFont typeface="Arial"/>
              <a:buNone/>
            </a:pPr>
            <a:r>
              <a:rPr lang="en" sz="900">
                <a:solidFill>
                  <a:schemeClr val="dk1"/>
                </a:solidFill>
                <a:latin typeface="Montserrat"/>
                <a:ea typeface="Montserrat"/>
                <a:cs typeface="Montserrat"/>
                <a:sym typeface="Montserrat"/>
              </a:rPr>
              <a:t>CREDITS: This presentation template was created by</a:t>
            </a:r>
            <a:r>
              <a:rPr lang="en" sz="900" b="1">
                <a:solidFill>
                  <a:schemeClr val="dk1"/>
                </a:solidFill>
                <a:latin typeface="Montserrat"/>
                <a:ea typeface="Montserrat"/>
                <a:cs typeface="Montserrat"/>
                <a:sym typeface="Montserrat"/>
              </a:rPr>
              <a:t> </a:t>
            </a:r>
            <a:r>
              <a:rPr lang="en" sz="900" b="1">
                <a:solidFill>
                  <a:schemeClr val="dk1"/>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Slidesgo</a:t>
            </a:r>
            <a:r>
              <a:rPr lang="en" sz="900" b="1">
                <a:solidFill>
                  <a:schemeClr val="dk1"/>
                </a:solidFill>
                <a:latin typeface="Montserrat"/>
                <a:ea typeface="Montserrat"/>
                <a:cs typeface="Montserrat"/>
                <a:sym typeface="Montserrat"/>
              </a:rPr>
              <a:t>,</a:t>
            </a:r>
            <a:r>
              <a:rPr lang="en" sz="900">
                <a:solidFill>
                  <a:schemeClr val="dk1"/>
                </a:solidFill>
                <a:latin typeface="Montserrat"/>
                <a:ea typeface="Montserrat"/>
                <a:cs typeface="Montserrat"/>
                <a:sym typeface="Montserrat"/>
              </a:rPr>
              <a:t> including icons by </a:t>
            </a:r>
            <a:r>
              <a:rPr lang="en" sz="900" b="1">
                <a:solidFill>
                  <a:schemeClr val="dk1"/>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Flaticon</a:t>
            </a:r>
            <a:r>
              <a:rPr lang="en" sz="900" b="1">
                <a:solidFill>
                  <a:schemeClr val="dk1"/>
                </a:solidFill>
                <a:latin typeface="Montserrat"/>
                <a:ea typeface="Montserrat"/>
                <a:cs typeface="Montserrat"/>
                <a:sym typeface="Montserrat"/>
              </a:rPr>
              <a:t>, </a:t>
            </a:r>
            <a:r>
              <a:rPr lang="en" sz="900">
                <a:solidFill>
                  <a:schemeClr val="dk1"/>
                </a:solidFill>
                <a:latin typeface="Montserrat"/>
                <a:ea typeface="Montserrat"/>
                <a:cs typeface="Montserrat"/>
                <a:sym typeface="Montserrat"/>
              </a:rPr>
              <a:t>and</a:t>
            </a:r>
            <a:r>
              <a:rPr lang="en" sz="900" b="1">
                <a:solidFill>
                  <a:schemeClr val="dk1"/>
                </a:solidFill>
                <a:latin typeface="Montserrat"/>
                <a:ea typeface="Montserrat"/>
                <a:cs typeface="Montserrat"/>
                <a:sym typeface="Montserrat"/>
              </a:rPr>
              <a:t> </a:t>
            </a:r>
            <a:r>
              <a:rPr lang="en" sz="900">
                <a:solidFill>
                  <a:schemeClr val="dk1"/>
                </a:solidFill>
                <a:latin typeface="Montserrat"/>
                <a:ea typeface="Montserrat"/>
                <a:cs typeface="Montserrat"/>
                <a:sym typeface="Montserrat"/>
              </a:rPr>
              <a:t>infographics &amp; images by </a:t>
            </a:r>
            <a:r>
              <a:rPr lang="en" sz="900" b="1">
                <a:solidFill>
                  <a:schemeClr val="dk1"/>
                </a:solidFill>
                <a:uFill>
                  <a:noFill/>
                </a:uFill>
                <a:latin typeface="Montserrat"/>
                <a:ea typeface="Montserrat"/>
                <a:cs typeface="Montserrat"/>
                <a:sym typeface="Montserrat"/>
                <a:hlinkClick r:id="rId5">
                  <a:extLst>
                    <a:ext uri="{A12FA001-AC4F-418D-AE19-62706E023703}">
                      <ahyp:hlinkClr xmlns:ahyp="http://schemas.microsoft.com/office/drawing/2018/hyperlinkcolor" val="tx"/>
                    </a:ext>
                  </a:extLst>
                </a:hlinkClick>
              </a:rPr>
              <a:t>Freepik</a:t>
            </a:r>
            <a:r>
              <a:rPr lang="en" sz="900" b="1">
                <a:solidFill>
                  <a:schemeClr val="dk1"/>
                </a:solidFill>
                <a:latin typeface="Montserrat"/>
                <a:ea typeface="Montserrat"/>
                <a:cs typeface="Montserrat"/>
                <a:sym typeface="Montserrat"/>
              </a:rPr>
              <a:t> </a:t>
            </a:r>
            <a:endParaRPr b="1">
              <a:solidFill>
                <a:schemeClr val="dk1"/>
              </a:solidFill>
              <a:latin typeface="Montserrat"/>
              <a:ea typeface="Montserrat"/>
              <a:cs typeface="Montserrat"/>
              <a:sym typeface="Montserrat"/>
            </a:endParaRPr>
          </a:p>
        </p:txBody>
      </p:sp>
      <p:pic>
        <p:nvPicPr>
          <p:cNvPr id="195" name="Google Shape;195;p25"/>
          <p:cNvPicPr preferRelativeResize="0"/>
          <p:nvPr/>
        </p:nvPicPr>
        <p:blipFill rotWithShape="1">
          <a:blip r:embed="rId6">
            <a:alphaModFix/>
          </a:blip>
          <a:srcRect l="11646" t="23509" r="21570" b="13123"/>
          <a:stretch/>
        </p:blipFill>
        <p:spPr>
          <a:xfrm rot="10026885">
            <a:off x="2511364" y="3806241"/>
            <a:ext cx="8008247" cy="4323424"/>
          </a:xfrm>
          <a:prstGeom prst="rect">
            <a:avLst/>
          </a:prstGeom>
          <a:noFill/>
          <a:ln>
            <a:noFill/>
          </a:ln>
        </p:spPr>
      </p:pic>
      <p:pic>
        <p:nvPicPr>
          <p:cNvPr id="196" name="Google Shape;196;p25"/>
          <p:cNvPicPr preferRelativeResize="0"/>
          <p:nvPr/>
        </p:nvPicPr>
        <p:blipFill rotWithShape="1">
          <a:blip r:embed="rId7">
            <a:alphaModFix/>
          </a:blip>
          <a:srcRect l="15308" t="18940" r="20233" b="17840"/>
          <a:stretch/>
        </p:blipFill>
        <p:spPr>
          <a:xfrm rot="-10799994">
            <a:off x="4889786" y="-2445491"/>
            <a:ext cx="5548853" cy="3096399"/>
          </a:xfrm>
          <a:prstGeom prst="rect">
            <a:avLst/>
          </a:prstGeom>
          <a:noFill/>
          <a:ln>
            <a:noFill/>
          </a:ln>
        </p:spPr>
      </p:pic>
      <p:pic>
        <p:nvPicPr>
          <p:cNvPr id="197" name="Google Shape;197;p25"/>
          <p:cNvPicPr preferRelativeResize="0"/>
          <p:nvPr/>
        </p:nvPicPr>
        <p:blipFill rotWithShape="1">
          <a:blip r:embed="rId8">
            <a:alphaModFix/>
          </a:blip>
          <a:srcRect l="9262" t="38868" r="10545" b="36231"/>
          <a:stretch/>
        </p:blipFill>
        <p:spPr>
          <a:xfrm rot="5399984">
            <a:off x="-4826358" y="1989042"/>
            <a:ext cx="10772165" cy="1903105"/>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p:cSld name="CUSTOM_21_1_1_1">
    <p:spTree>
      <p:nvGrpSpPr>
        <p:cNvPr id="1" name="Shape 198"/>
        <p:cNvGrpSpPr/>
        <p:nvPr/>
      </p:nvGrpSpPr>
      <p:grpSpPr>
        <a:xfrm>
          <a:off x="0" y="0"/>
          <a:ext cx="0" cy="0"/>
          <a:chOff x="0" y="0"/>
          <a:chExt cx="0" cy="0"/>
        </a:xfrm>
      </p:grpSpPr>
      <p:sp>
        <p:nvSpPr>
          <p:cNvPr id="199" name="Google Shape;199;p26"/>
          <p:cNvSpPr/>
          <p:nvPr/>
        </p:nvSpPr>
        <p:spPr>
          <a:xfrm>
            <a:off x="7336950" y="5125975"/>
            <a:ext cx="109250" cy="17525"/>
          </a:xfrm>
          <a:custGeom>
            <a:avLst/>
            <a:gdLst/>
            <a:ahLst/>
            <a:cxnLst/>
            <a:rect l="l" t="t" r="r" b="b"/>
            <a:pathLst>
              <a:path w="4370" h="701" extrusionOk="0">
                <a:moveTo>
                  <a:pt x="0" y="0"/>
                </a:moveTo>
                <a:lnTo>
                  <a:pt x="0" y="701"/>
                </a:lnTo>
                <a:lnTo>
                  <a:pt x="4370" y="701"/>
                </a:lnTo>
                <a:lnTo>
                  <a:pt x="437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0" name="Google Shape;200;p26"/>
          <p:cNvPicPr preferRelativeResize="0"/>
          <p:nvPr/>
        </p:nvPicPr>
        <p:blipFill rotWithShape="1">
          <a:blip r:embed="rId2">
            <a:alphaModFix/>
          </a:blip>
          <a:srcRect l="11646" t="23509" r="21570" b="13123"/>
          <a:stretch/>
        </p:blipFill>
        <p:spPr>
          <a:xfrm>
            <a:off x="3922100" y="1813853"/>
            <a:ext cx="8008249" cy="4323425"/>
          </a:xfrm>
          <a:prstGeom prst="rect">
            <a:avLst/>
          </a:prstGeom>
          <a:noFill/>
          <a:ln>
            <a:noFill/>
          </a:ln>
        </p:spPr>
      </p:pic>
      <p:pic>
        <p:nvPicPr>
          <p:cNvPr id="201" name="Google Shape;201;p26"/>
          <p:cNvPicPr preferRelativeResize="0"/>
          <p:nvPr/>
        </p:nvPicPr>
        <p:blipFill rotWithShape="1">
          <a:blip r:embed="rId3">
            <a:alphaModFix/>
          </a:blip>
          <a:srcRect l="15308" t="18940" r="20233" b="17840"/>
          <a:stretch/>
        </p:blipFill>
        <p:spPr>
          <a:xfrm rot="-10536139">
            <a:off x="-1130009" y="2398856"/>
            <a:ext cx="5548848" cy="3096402"/>
          </a:xfrm>
          <a:prstGeom prst="rect">
            <a:avLst/>
          </a:prstGeom>
          <a:noFill/>
          <a:ln>
            <a:noFill/>
          </a:ln>
        </p:spPr>
      </p:pic>
      <p:pic>
        <p:nvPicPr>
          <p:cNvPr id="202" name="Google Shape;202;p26"/>
          <p:cNvPicPr preferRelativeResize="0"/>
          <p:nvPr/>
        </p:nvPicPr>
        <p:blipFill rotWithShape="1">
          <a:blip r:embed="rId4">
            <a:alphaModFix/>
          </a:blip>
          <a:srcRect l="9262" t="38868" r="10545" b="36231"/>
          <a:stretch/>
        </p:blipFill>
        <p:spPr>
          <a:xfrm rot="-10614031">
            <a:off x="-1196975" y="-750453"/>
            <a:ext cx="10772170" cy="19031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1">
  <p:cSld name="CUSTOM_21_1_1_1_1">
    <p:spTree>
      <p:nvGrpSpPr>
        <p:cNvPr id="1" name="Shape 203"/>
        <p:cNvGrpSpPr/>
        <p:nvPr/>
      </p:nvGrpSpPr>
      <p:grpSpPr>
        <a:xfrm>
          <a:off x="0" y="0"/>
          <a:ext cx="0" cy="0"/>
          <a:chOff x="0" y="0"/>
          <a:chExt cx="0" cy="0"/>
        </a:xfrm>
      </p:grpSpPr>
      <p:pic>
        <p:nvPicPr>
          <p:cNvPr id="204" name="Google Shape;204;p27"/>
          <p:cNvPicPr preferRelativeResize="0"/>
          <p:nvPr/>
        </p:nvPicPr>
        <p:blipFill rotWithShape="1">
          <a:blip r:embed="rId2">
            <a:alphaModFix/>
          </a:blip>
          <a:srcRect l="11646" t="23509" r="21570" b="13123"/>
          <a:stretch/>
        </p:blipFill>
        <p:spPr>
          <a:xfrm>
            <a:off x="1637050" y="2498053"/>
            <a:ext cx="8008249" cy="4323425"/>
          </a:xfrm>
          <a:prstGeom prst="rect">
            <a:avLst/>
          </a:prstGeom>
          <a:noFill/>
          <a:ln>
            <a:noFill/>
          </a:ln>
        </p:spPr>
      </p:pic>
      <p:pic>
        <p:nvPicPr>
          <p:cNvPr id="205" name="Google Shape;205;p27"/>
          <p:cNvPicPr preferRelativeResize="0"/>
          <p:nvPr/>
        </p:nvPicPr>
        <p:blipFill rotWithShape="1">
          <a:blip r:embed="rId3">
            <a:alphaModFix/>
          </a:blip>
          <a:srcRect l="15308" t="18940" r="20233" b="17840"/>
          <a:stretch/>
        </p:blipFill>
        <p:spPr>
          <a:xfrm rot="9772726">
            <a:off x="3910211" y="-2124968"/>
            <a:ext cx="5548852" cy="3096402"/>
          </a:xfrm>
          <a:prstGeom prst="rect">
            <a:avLst/>
          </a:prstGeom>
          <a:noFill/>
          <a:ln>
            <a:noFill/>
          </a:ln>
        </p:spPr>
      </p:pic>
      <p:pic>
        <p:nvPicPr>
          <p:cNvPr id="206" name="Google Shape;206;p27"/>
          <p:cNvPicPr preferRelativeResize="0"/>
          <p:nvPr/>
        </p:nvPicPr>
        <p:blipFill rotWithShape="1">
          <a:blip r:embed="rId4">
            <a:alphaModFix/>
          </a:blip>
          <a:srcRect l="9262" t="38868" r="10545" b="36231"/>
          <a:stretch/>
        </p:blipFill>
        <p:spPr>
          <a:xfrm rot="6293851">
            <a:off x="-5330315" y="3096273"/>
            <a:ext cx="10772176" cy="190310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28">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0025" y="227975"/>
            <a:ext cx="7028400" cy="5115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1pPr>
            <a:lvl2pPr lvl="1"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2pPr>
            <a:lvl3pPr lvl="2"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3pPr>
            <a:lvl4pPr lvl="3"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4pPr>
            <a:lvl5pPr lvl="4"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5pPr>
            <a:lvl6pPr lvl="5"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6pPr>
            <a:lvl7pPr lvl="6"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7pPr>
            <a:lvl8pPr lvl="7"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8pPr>
            <a:lvl9pPr lvl="8" algn="ctr">
              <a:spcBef>
                <a:spcPts val="0"/>
              </a:spcBef>
              <a:spcAft>
                <a:spcPts val="0"/>
              </a:spcAft>
              <a:buClr>
                <a:schemeClr val="dk1"/>
              </a:buClr>
              <a:buSzPts val="3000"/>
              <a:buFont typeface="Josefin Slab Medium"/>
              <a:buNone/>
              <a:defRPr sz="3000">
                <a:solidFill>
                  <a:schemeClr val="dk1"/>
                </a:solidFill>
                <a:latin typeface="Josefin Slab Medium"/>
                <a:ea typeface="Josefin Slab Medium"/>
                <a:cs typeface="Josefin Slab Medium"/>
                <a:sym typeface="Josefin Slab Medium"/>
              </a:defRPr>
            </a:lvl9pPr>
          </a:lstStyle>
          <a:p>
            <a:endParaRPr/>
          </a:p>
        </p:txBody>
      </p:sp>
      <p:sp>
        <p:nvSpPr>
          <p:cNvPr id="7" name="Google Shape;7;p1"/>
          <p:cNvSpPr txBox="1">
            <a:spLocks noGrp="1"/>
          </p:cNvSpPr>
          <p:nvPr>
            <p:ph type="body" idx="1"/>
          </p:nvPr>
        </p:nvSpPr>
        <p:spPr>
          <a:xfrm>
            <a:off x="685800" y="1161025"/>
            <a:ext cx="7807500" cy="3393900"/>
          </a:xfrm>
          <a:prstGeom prst="rect">
            <a:avLst/>
          </a:prstGeom>
          <a:noFill/>
          <a:ln>
            <a:noFill/>
          </a:ln>
        </p:spPr>
        <p:txBody>
          <a:bodyPr spcFirstLastPara="1" wrap="square" lIns="91425" tIns="91425" rIns="91425" bIns="91425" anchor="ctr" anchorCtr="0">
            <a:noAutofit/>
          </a:bodyPr>
          <a:lstStyle>
            <a:lvl1pPr marL="457200" lvl="0"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1pPr>
            <a:lvl2pPr marL="914400" lvl="1"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rtl="0">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hyperlink" Target="https://www.freepantry.com/"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hyperlink" Target="https://www.freepantry.org/"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28"/>
          <p:cNvPicPr preferRelativeResize="0"/>
          <p:nvPr/>
        </p:nvPicPr>
        <p:blipFill>
          <a:blip r:embed="rId3">
            <a:alphaModFix/>
          </a:blip>
          <a:stretch>
            <a:fillRect/>
          </a:stretch>
        </p:blipFill>
        <p:spPr>
          <a:xfrm>
            <a:off x="580425" y="550562"/>
            <a:ext cx="7983125" cy="3903374"/>
          </a:xfrm>
          <a:prstGeom prst="rect">
            <a:avLst/>
          </a:prstGeom>
          <a:noFill/>
          <a:ln>
            <a:noFill/>
          </a:ln>
        </p:spPr>
      </p:pic>
      <p:sp>
        <p:nvSpPr>
          <p:cNvPr id="212" name="Google Shape;212;p28"/>
          <p:cNvSpPr txBox="1">
            <a:spLocks noGrp="1"/>
          </p:cNvSpPr>
          <p:nvPr>
            <p:ph type="subTitle" idx="1"/>
          </p:nvPr>
        </p:nvSpPr>
        <p:spPr>
          <a:xfrm>
            <a:off x="2180400" y="3115825"/>
            <a:ext cx="4783200" cy="435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Here is where your presentation begins</a:t>
            </a:r>
            <a:endParaRPr/>
          </a:p>
        </p:txBody>
      </p:sp>
      <p:sp>
        <p:nvSpPr>
          <p:cNvPr id="213" name="Google Shape;213;p28"/>
          <p:cNvSpPr txBox="1">
            <a:spLocks noGrp="1"/>
          </p:cNvSpPr>
          <p:nvPr>
            <p:ph type="title"/>
          </p:nvPr>
        </p:nvSpPr>
        <p:spPr>
          <a:xfrm>
            <a:off x="1485000" y="1398300"/>
            <a:ext cx="6174000" cy="2346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Free Pantry </a:t>
            </a:r>
            <a:endParaRPr/>
          </a:p>
          <a:p>
            <a:pPr marL="0" lvl="0" indent="0" algn="ctr" rtl="0">
              <a:spcBef>
                <a:spcPts val="0"/>
              </a:spcBef>
              <a:spcAft>
                <a:spcPts val="0"/>
              </a:spcAft>
              <a:buNone/>
            </a:pPr>
            <a:r>
              <a:rPr lang="en"/>
              <a:t>By Kelly Koury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9"/>
          <p:cNvSpPr txBox="1">
            <a:spLocks noGrp="1"/>
          </p:cNvSpPr>
          <p:nvPr>
            <p:ph type="body" idx="1"/>
          </p:nvPr>
        </p:nvSpPr>
        <p:spPr>
          <a:xfrm>
            <a:off x="668250" y="1134374"/>
            <a:ext cx="7807500" cy="3789000"/>
          </a:xfrm>
          <a:prstGeom prst="rect">
            <a:avLst/>
          </a:prstGeom>
        </p:spPr>
        <p:txBody>
          <a:bodyPr spcFirstLastPara="1" wrap="square" lIns="91425" tIns="91425" rIns="91425" bIns="91425" anchor="t" anchorCtr="0">
            <a:noAutofit/>
          </a:bodyPr>
          <a:lstStyle/>
          <a:p>
            <a:pPr marL="457200" lvl="0" indent="-342900" algn="l" rtl="0">
              <a:lnSpc>
                <a:spcPct val="107916"/>
              </a:lnSpc>
              <a:spcBef>
                <a:spcPts val="0"/>
              </a:spcBef>
              <a:spcAft>
                <a:spcPts val="0"/>
              </a:spcAft>
              <a:buClr>
                <a:srgbClr val="000000"/>
              </a:buClr>
              <a:buSzPts val="1800"/>
              <a:buFont typeface="Montserrat"/>
              <a:buChar char="●"/>
            </a:pPr>
            <a:r>
              <a:rPr lang="en" sz="1800">
                <a:solidFill>
                  <a:srgbClr val="000000"/>
                </a:solidFill>
              </a:rPr>
              <a:t>Provide the community with a place to get free nonperishable food and necessities 24/7. This is accomplished by placing the pantry outside.</a:t>
            </a:r>
            <a:endParaRPr sz="1800">
              <a:solidFill>
                <a:srgbClr val="000000"/>
              </a:solidFill>
            </a:endParaRPr>
          </a:p>
          <a:p>
            <a:pPr marL="457200" lvl="0" indent="0" algn="l" rtl="0">
              <a:lnSpc>
                <a:spcPct val="107916"/>
              </a:lnSpc>
              <a:spcBef>
                <a:spcPts val="0"/>
              </a:spcBef>
              <a:spcAft>
                <a:spcPts val="0"/>
              </a:spcAft>
              <a:buNone/>
            </a:pPr>
            <a:endParaRPr sz="1800">
              <a:solidFill>
                <a:srgbClr val="000000"/>
              </a:solidFill>
            </a:endParaRPr>
          </a:p>
          <a:p>
            <a:pPr marL="457200" lvl="0" indent="-342900" algn="l" rtl="0">
              <a:lnSpc>
                <a:spcPct val="115000"/>
              </a:lnSpc>
              <a:spcBef>
                <a:spcPts val="1200"/>
              </a:spcBef>
              <a:spcAft>
                <a:spcPts val="0"/>
              </a:spcAft>
              <a:buClr>
                <a:srgbClr val="000000"/>
              </a:buClr>
              <a:buSzPts val="1800"/>
              <a:buFont typeface="Noto Sans Symbols"/>
              <a:buChar char="●"/>
            </a:pPr>
            <a:r>
              <a:rPr lang="en" sz="1800">
                <a:solidFill>
                  <a:srgbClr val="000000"/>
                </a:solidFill>
              </a:rPr>
              <a:t>We hope this free pantry project will:</a:t>
            </a:r>
            <a:endParaRPr sz="1800">
              <a:solidFill>
                <a:srgbClr val="000000"/>
              </a:solidFill>
            </a:endParaRPr>
          </a:p>
          <a:p>
            <a:pPr marL="457200" lvl="0" indent="0" algn="l" rtl="0">
              <a:lnSpc>
                <a:spcPct val="115000"/>
              </a:lnSpc>
              <a:spcBef>
                <a:spcPts val="1200"/>
              </a:spcBef>
              <a:spcAft>
                <a:spcPts val="0"/>
              </a:spcAft>
              <a:buNone/>
            </a:pPr>
            <a:r>
              <a:rPr lang="en" sz="1800">
                <a:solidFill>
                  <a:srgbClr val="000000"/>
                </a:solidFill>
              </a:rPr>
              <a:t>- Serve as a model for providing a 24/7 source of free food and supplies to communities in need.</a:t>
            </a:r>
            <a:endParaRPr sz="1800">
              <a:solidFill>
                <a:srgbClr val="000000"/>
              </a:solidFill>
            </a:endParaRPr>
          </a:p>
          <a:p>
            <a:pPr marL="457200" lvl="0" indent="0" algn="l" rtl="0">
              <a:lnSpc>
                <a:spcPct val="115000"/>
              </a:lnSpc>
              <a:spcBef>
                <a:spcPts val="1200"/>
              </a:spcBef>
              <a:spcAft>
                <a:spcPts val="0"/>
              </a:spcAft>
              <a:buNone/>
            </a:pPr>
            <a:r>
              <a:rPr lang="en" sz="1800">
                <a:solidFill>
                  <a:srgbClr val="000000"/>
                </a:solidFill>
              </a:rPr>
              <a:t>- Promote starting and sustaining more free pantries.</a:t>
            </a:r>
            <a:endParaRPr sz="1800">
              <a:solidFill>
                <a:srgbClr val="000000"/>
              </a:solidFill>
            </a:endParaRPr>
          </a:p>
          <a:p>
            <a:pPr marL="457200" lvl="0" indent="-355600" algn="l" rtl="0">
              <a:lnSpc>
                <a:spcPct val="107916"/>
              </a:lnSpc>
              <a:spcBef>
                <a:spcPts val="1200"/>
              </a:spcBef>
              <a:spcAft>
                <a:spcPts val="0"/>
              </a:spcAft>
              <a:buClr>
                <a:srgbClr val="000000"/>
              </a:buClr>
              <a:buSzPts val="2000"/>
              <a:buFont typeface="Montserrat"/>
              <a:buChar char="●"/>
            </a:pPr>
            <a:r>
              <a:rPr lang="en" sz="1800">
                <a:solidFill>
                  <a:srgbClr val="000000"/>
                </a:solidFill>
              </a:rPr>
              <a:t>Provide information where people in need can get free food, medical care and shelter</a:t>
            </a:r>
            <a:r>
              <a:rPr lang="en" sz="1900">
                <a:solidFill>
                  <a:srgbClr val="000000"/>
                </a:solidFill>
              </a:rPr>
              <a:t>.</a:t>
            </a:r>
            <a:endParaRPr sz="1900">
              <a:solidFill>
                <a:srgbClr val="000000"/>
              </a:solidFill>
            </a:endParaRPr>
          </a:p>
          <a:p>
            <a:pPr marL="457200" lvl="0" indent="0" algn="l" rtl="0">
              <a:lnSpc>
                <a:spcPct val="115000"/>
              </a:lnSpc>
              <a:spcBef>
                <a:spcPts val="1200"/>
              </a:spcBef>
              <a:spcAft>
                <a:spcPts val="0"/>
              </a:spcAft>
              <a:buNone/>
            </a:pPr>
            <a:endParaRPr sz="2000">
              <a:solidFill>
                <a:srgbClr val="000000"/>
              </a:solidFill>
            </a:endParaRPr>
          </a:p>
          <a:p>
            <a:pPr marL="457200" lvl="0" indent="0" algn="l" rtl="0">
              <a:lnSpc>
                <a:spcPct val="107916"/>
              </a:lnSpc>
              <a:spcBef>
                <a:spcPts val="1200"/>
              </a:spcBef>
              <a:spcAft>
                <a:spcPts val="800"/>
              </a:spcAft>
              <a:buNone/>
            </a:pPr>
            <a:endParaRPr sz="2000">
              <a:solidFill>
                <a:srgbClr val="000000"/>
              </a:solidFill>
            </a:endParaRPr>
          </a:p>
        </p:txBody>
      </p:sp>
      <p:sp>
        <p:nvSpPr>
          <p:cNvPr id="219" name="Google Shape;219;p29"/>
          <p:cNvSpPr txBox="1">
            <a:spLocks noGrp="1"/>
          </p:cNvSpPr>
          <p:nvPr>
            <p:ph type="title"/>
          </p:nvPr>
        </p:nvSpPr>
        <p:spPr>
          <a:xfrm>
            <a:off x="787825" y="351800"/>
            <a:ext cx="7444800" cy="6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Goals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30"/>
          <p:cNvPicPr preferRelativeResize="0"/>
          <p:nvPr/>
        </p:nvPicPr>
        <p:blipFill>
          <a:blip r:embed="rId3">
            <a:alphaModFix/>
          </a:blip>
          <a:stretch>
            <a:fillRect/>
          </a:stretch>
        </p:blipFill>
        <p:spPr>
          <a:xfrm>
            <a:off x="685803" y="2775757"/>
            <a:ext cx="3650336" cy="1784867"/>
          </a:xfrm>
          <a:prstGeom prst="rect">
            <a:avLst/>
          </a:prstGeom>
          <a:noFill/>
          <a:ln>
            <a:noFill/>
          </a:ln>
        </p:spPr>
      </p:pic>
      <p:pic>
        <p:nvPicPr>
          <p:cNvPr id="225" name="Google Shape;225;p30"/>
          <p:cNvPicPr preferRelativeResize="0"/>
          <p:nvPr/>
        </p:nvPicPr>
        <p:blipFill>
          <a:blip r:embed="rId4">
            <a:alphaModFix/>
          </a:blip>
          <a:stretch>
            <a:fillRect/>
          </a:stretch>
        </p:blipFill>
        <p:spPr>
          <a:xfrm>
            <a:off x="685800" y="1174550"/>
            <a:ext cx="3650336" cy="1784867"/>
          </a:xfrm>
          <a:prstGeom prst="rect">
            <a:avLst/>
          </a:prstGeom>
          <a:noFill/>
          <a:ln>
            <a:noFill/>
          </a:ln>
        </p:spPr>
      </p:pic>
      <p:pic>
        <p:nvPicPr>
          <p:cNvPr id="226" name="Google Shape;226;p30"/>
          <p:cNvPicPr preferRelativeResize="0"/>
          <p:nvPr/>
        </p:nvPicPr>
        <p:blipFill>
          <a:blip r:embed="rId5">
            <a:alphaModFix/>
          </a:blip>
          <a:stretch>
            <a:fillRect/>
          </a:stretch>
        </p:blipFill>
        <p:spPr>
          <a:xfrm>
            <a:off x="4746770" y="2796264"/>
            <a:ext cx="3650351" cy="1689497"/>
          </a:xfrm>
          <a:prstGeom prst="rect">
            <a:avLst/>
          </a:prstGeom>
          <a:noFill/>
          <a:ln>
            <a:noFill/>
          </a:ln>
        </p:spPr>
      </p:pic>
      <p:pic>
        <p:nvPicPr>
          <p:cNvPr id="227" name="Google Shape;227;p30"/>
          <p:cNvPicPr preferRelativeResize="0"/>
          <p:nvPr/>
        </p:nvPicPr>
        <p:blipFill>
          <a:blip r:embed="rId6">
            <a:alphaModFix/>
          </a:blip>
          <a:stretch>
            <a:fillRect/>
          </a:stretch>
        </p:blipFill>
        <p:spPr>
          <a:xfrm>
            <a:off x="4643751" y="1220317"/>
            <a:ext cx="3856387" cy="1784868"/>
          </a:xfrm>
          <a:prstGeom prst="rect">
            <a:avLst/>
          </a:prstGeom>
          <a:noFill/>
          <a:ln>
            <a:noFill/>
          </a:ln>
        </p:spPr>
      </p:pic>
      <p:sp>
        <p:nvSpPr>
          <p:cNvPr id="228" name="Google Shape;228;p30"/>
          <p:cNvSpPr txBox="1">
            <a:spLocks noGrp="1"/>
          </p:cNvSpPr>
          <p:nvPr>
            <p:ph type="title" idx="15"/>
          </p:nvPr>
        </p:nvSpPr>
        <p:spPr>
          <a:xfrm>
            <a:off x="787825" y="351800"/>
            <a:ext cx="7444800" cy="6465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a:t>Where It Started </a:t>
            </a:r>
            <a:endParaRPr/>
          </a:p>
        </p:txBody>
      </p:sp>
      <p:sp>
        <p:nvSpPr>
          <p:cNvPr id="229" name="Google Shape;229;p30"/>
          <p:cNvSpPr txBox="1"/>
          <p:nvPr/>
        </p:nvSpPr>
        <p:spPr>
          <a:xfrm>
            <a:off x="4982425" y="3210650"/>
            <a:ext cx="3250200" cy="862800"/>
          </a:xfrm>
          <a:prstGeom prst="rect">
            <a:avLst/>
          </a:prstGeom>
          <a:noFill/>
          <a:ln>
            <a:noFill/>
          </a:ln>
        </p:spPr>
        <p:txBody>
          <a:bodyPr spcFirstLastPara="1" wrap="square" lIns="91425" tIns="91425" rIns="91425" bIns="91425" anchor="t" anchorCtr="0">
            <a:spAutoFit/>
          </a:bodyPr>
          <a:lstStyle/>
          <a:p>
            <a:pPr marL="457200" lvl="0" indent="0" algn="l" rtl="0">
              <a:lnSpc>
                <a:spcPct val="107916"/>
              </a:lnSpc>
              <a:spcBef>
                <a:spcPts val="0"/>
              </a:spcBef>
              <a:spcAft>
                <a:spcPts val="0"/>
              </a:spcAft>
              <a:buNone/>
            </a:pPr>
            <a:r>
              <a:rPr lang="en" sz="1300">
                <a:latin typeface="Montserrat"/>
                <a:ea typeface="Montserrat"/>
                <a:cs typeface="Montserrat"/>
                <a:sym typeface="Montserrat"/>
              </a:rPr>
              <a:t>It is a spin on the Little Free Library concept.</a:t>
            </a:r>
            <a:endParaRPr sz="1300">
              <a:latin typeface="Montserrat"/>
              <a:ea typeface="Montserrat"/>
              <a:cs typeface="Montserrat"/>
              <a:sym typeface="Montserrat"/>
            </a:endParaRPr>
          </a:p>
          <a:p>
            <a:pPr marL="0" lvl="0" indent="0" algn="l" rtl="0">
              <a:spcBef>
                <a:spcPts val="0"/>
              </a:spcBef>
              <a:spcAft>
                <a:spcPts val="0"/>
              </a:spcAft>
              <a:buNone/>
            </a:pPr>
            <a:endParaRPr sz="1600">
              <a:latin typeface="Montserrat"/>
              <a:ea typeface="Montserrat"/>
              <a:cs typeface="Montserrat"/>
              <a:sym typeface="Montserrat"/>
            </a:endParaRPr>
          </a:p>
        </p:txBody>
      </p:sp>
      <p:sp>
        <p:nvSpPr>
          <p:cNvPr id="230" name="Google Shape;230;p30"/>
          <p:cNvSpPr txBox="1"/>
          <p:nvPr/>
        </p:nvSpPr>
        <p:spPr>
          <a:xfrm>
            <a:off x="885863" y="1575525"/>
            <a:ext cx="3250200" cy="1294800"/>
          </a:xfrm>
          <a:prstGeom prst="rect">
            <a:avLst/>
          </a:prstGeom>
          <a:noFill/>
          <a:ln>
            <a:noFill/>
          </a:ln>
        </p:spPr>
        <p:txBody>
          <a:bodyPr spcFirstLastPara="1" wrap="square" lIns="91425" tIns="91425" rIns="91425" bIns="91425" anchor="t" anchorCtr="0">
            <a:spAutoFit/>
          </a:bodyPr>
          <a:lstStyle/>
          <a:p>
            <a:pPr marL="457200" lvl="0" indent="0" algn="l" rtl="0">
              <a:lnSpc>
                <a:spcPct val="107916"/>
              </a:lnSpc>
              <a:spcBef>
                <a:spcPts val="0"/>
              </a:spcBef>
              <a:spcAft>
                <a:spcPts val="0"/>
              </a:spcAft>
              <a:buNone/>
            </a:pPr>
            <a:r>
              <a:rPr lang="en" sz="1300">
                <a:latin typeface="Montserrat"/>
                <a:ea typeface="Montserrat"/>
                <a:cs typeface="Montserrat"/>
                <a:sym typeface="Montserrat"/>
              </a:rPr>
              <a:t>The grassroots mini-pantry movement was launched in May 2016 in Fayetteville, Arkansas</a:t>
            </a:r>
            <a:endParaRPr sz="1300">
              <a:latin typeface="Montserrat"/>
              <a:ea typeface="Montserrat"/>
              <a:cs typeface="Montserrat"/>
              <a:sym typeface="Montserrat"/>
            </a:endParaRPr>
          </a:p>
          <a:p>
            <a:pPr marL="0" lvl="0" indent="0" algn="l" rtl="0">
              <a:spcBef>
                <a:spcPts val="0"/>
              </a:spcBef>
              <a:spcAft>
                <a:spcPts val="0"/>
              </a:spcAft>
              <a:buNone/>
            </a:pPr>
            <a:endParaRPr sz="1600">
              <a:latin typeface="Montserrat"/>
              <a:ea typeface="Montserrat"/>
              <a:cs typeface="Montserrat"/>
              <a:sym typeface="Montserrat"/>
            </a:endParaRPr>
          </a:p>
        </p:txBody>
      </p:sp>
      <p:sp>
        <p:nvSpPr>
          <p:cNvPr id="231" name="Google Shape;231;p30"/>
          <p:cNvSpPr txBox="1"/>
          <p:nvPr/>
        </p:nvSpPr>
        <p:spPr>
          <a:xfrm>
            <a:off x="5009550" y="1575525"/>
            <a:ext cx="3124800" cy="1212900"/>
          </a:xfrm>
          <a:prstGeom prst="rect">
            <a:avLst/>
          </a:prstGeom>
          <a:noFill/>
          <a:ln>
            <a:noFill/>
          </a:ln>
        </p:spPr>
        <p:txBody>
          <a:bodyPr spcFirstLastPara="1" wrap="square" lIns="91425" tIns="91425" rIns="91425" bIns="91425" anchor="t" anchorCtr="0">
            <a:spAutoFit/>
          </a:bodyPr>
          <a:lstStyle/>
          <a:p>
            <a:pPr marL="457200" lvl="0" indent="0" algn="l" rtl="0">
              <a:lnSpc>
                <a:spcPct val="107916"/>
              </a:lnSpc>
              <a:spcBef>
                <a:spcPts val="0"/>
              </a:spcBef>
              <a:spcAft>
                <a:spcPts val="0"/>
              </a:spcAft>
              <a:buNone/>
            </a:pPr>
            <a:r>
              <a:rPr lang="en" sz="1200">
                <a:latin typeface="Montserrat"/>
                <a:ea typeface="Montserrat"/>
                <a:cs typeface="Montserrat"/>
                <a:sym typeface="Montserrat"/>
              </a:rPr>
              <a:t>They planted the Little Free Pantry Pilot, a wooden box on a post outside containing food, personal care and paper items.</a:t>
            </a:r>
            <a:endParaRPr sz="1200">
              <a:latin typeface="Montserrat"/>
              <a:ea typeface="Montserrat"/>
              <a:cs typeface="Montserrat"/>
              <a:sym typeface="Montserrat"/>
            </a:endParaRPr>
          </a:p>
          <a:p>
            <a:pPr marL="0" lvl="0" indent="0" algn="l" rtl="0">
              <a:spcBef>
                <a:spcPts val="0"/>
              </a:spcBef>
              <a:spcAft>
                <a:spcPts val="0"/>
              </a:spcAft>
              <a:buNone/>
            </a:pPr>
            <a:endParaRPr sz="1500">
              <a:latin typeface="Montserrat"/>
              <a:ea typeface="Montserrat"/>
              <a:cs typeface="Montserrat"/>
              <a:sym typeface="Montserrat"/>
            </a:endParaRPr>
          </a:p>
        </p:txBody>
      </p:sp>
      <p:sp>
        <p:nvSpPr>
          <p:cNvPr id="232" name="Google Shape;232;p30"/>
          <p:cNvSpPr txBox="1"/>
          <p:nvPr/>
        </p:nvSpPr>
        <p:spPr>
          <a:xfrm>
            <a:off x="885863" y="3210650"/>
            <a:ext cx="3250200" cy="1078800"/>
          </a:xfrm>
          <a:prstGeom prst="rect">
            <a:avLst/>
          </a:prstGeom>
          <a:noFill/>
          <a:ln>
            <a:noFill/>
          </a:ln>
        </p:spPr>
        <p:txBody>
          <a:bodyPr spcFirstLastPara="1" wrap="square" lIns="91425" tIns="91425" rIns="91425" bIns="91425" anchor="t" anchorCtr="0">
            <a:spAutoFit/>
          </a:bodyPr>
          <a:lstStyle/>
          <a:p>
            <a:pPr marL="457200" lvl="0" indent="0" algn="l" rtl="0">
              <a:lnSpc>
                <a:spcPct val="107916"/>
              </a:lnSpc>
              <a:spcBef>
                <a:spcPts val="0"/>
              </a:spcBef>
              <a:spcAft>
                <a:spcPts val="0"/>
              </a:spcAft>
              <a:buNone/>
            </a:pPr>
            <a:r>
              <a:rPr lang="en" sz="1300">
                <a:latin typeface="Montserrat"/>
                <a:ea typeface="Montserrat"/>
                <a:cs typeface="Montserrat"/>
                <a:sym typeface="Montserrat"/>
              </a:rPr>
              <a:t>The items were to be accessible to everyone all the time no questions.</a:t>
            </a:r>
            <a:endParaRPr sz="1300">
              <a:latin typeface="Montserrat"/>
              <a:ea typeface="Montserrat"/>
              <a:cs typeface="Montserrat"/>
              <a:sym typeface="Montserrat"/>
            </a:endParaRPr>
          </a:p>
          <a:p>
            <a:pPr marL="0" lvl="0" indent="0" algn="l" rtl="0">
              <a:spcBef>
                <a:spcPts val="0"/>
              </a:spcBef>
              <a:spcAft>
                <a:spcPts val="0"/>
              </a:spcAft>
              <a:buNone/>
            </a:pPr>
            <a:endParaRPr sz="1600">
              <a:latin typeface="Montserrat"/>
              <a:ea typeface="Montserrat"/>
              <a:cs typeface="Montserrat"/>
              <a:sym typeface="Montserrat"/>
            </a:endParaRPr>
          </a:p>
        </p:txBody>
      </p:sp>
      <p:sp>
        <p:nvSpPr>
          <p:cNvPr id="233" name="Google Shape;233;p30"/>
          <p:cNvSpPr txBox="1"/>
          <p:nvPr/>
        </p:nvSpPr>
        <p:spPr>
          <a:xfrm>
            <a:off x="2609325" y="4191575"/>
            <a:ext cx="4392000" cy="1197600"/>
          </a:xfrm>
          <a:prstGeom prst="rect">
            <a:avLst/>
          </a:prstGeom>
          <a:noFill/>
          <a:ln>
            <a:noFill/>
          </a:ln>
        </p:spPr>
        <p:txBody>
          <a:bodyPr spcFirstLastPara="1" wrap="square" lIns="91425" tIns="91425" rIns="91425" bIns="91425" anchor="t" anchorCtr="0">
            <a:spAutoFit/>
          </a:bodyPr>
          <a:lstStyle/>
          <a:p>
            <a:pPr marL="457200" lvl="0" indent="0" algn="l" rtl="0">
              <a:lnSpc>
                <a:spcPct val="107916"/>
              </a:lnSpc>
              <a:spcBef>
                <a:spcPts val="0"/>
              </a:spcBef>
              <a:spcAft>
                <a:spcPts val="0"/>
              </a:spcAft>
              <a:buNone/>
            </a:pPr>
            <a:r>
              <a:rPr lang="en" sz="1200" i="1">
                <a:latin typeface="Montserrat"/>
                <a:ea typeface="Montserrat"/>
                <a:cs typeface="Montserrat"/>
                <a:sym typeface="Montserrat"/>
              </a:rPr>
              <a:t>The hope was that it would pique local awareness of food insecurity while creating a space for neighbors to help meet neighborhood food needs.</a:t>
            </a:r>
            <a:endParaRPr sz="1200" i="1">
              <a:latin typeface="Montserrat"/>
              <a:ea typeface="Montserrat"/>
              <a:cs typeface="Montserrat"/>
              <a:sym typeface="Montserrat"/>
            </a:endParaRPr>
          </a:p>
          <a:p>
            <a:pPr marL="0" lvl="0" indent="0" algn="l"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31"/>
          <p:cNvPicPr preferRelativeResize="0"/>
          <p:nvPr/>
        </p:nvPicPr>
        <p:blipFill>
          <a:blip r:embed="rId3">
            <a:alphaModFix/>
          </a:blip>
          <a:stretch>
            <a:fillRect/>
          </a:stretch>
        </p:blipFill>
        <p:spPr>
          <a:xfrm>
            <a:off x="-193275" y="567725"/>
            <a:ext cx="9664176" cy="4461877"/>
          </a:xfrm>
          <a:prstGeom prst="rect">
            <a:avLst/>
          </a:prstGeom>
          <a:noFill/>
          <a:ln>
            <a:noFill/>
          </a:ln>
        </p:spPr>
      </p:pic>
      <p:sp>
        <p:nvSpPr>
          <p:cNvPr id="239" name="Google Shape;239;p31"/>
          <p:cNvSpPr txBox="1"/>
          <p:nvPr/>
        </p:nvSpPr>
        <p:spPr>
          <a:xfrm>
            <a:off x="1567750" y="311425"/>
            <a:ext cx="3146400" cy="50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latin typeface="Montserrat"/>
                <a:ea typeface="Montserrat"/>
                <a:cs typeface="Montserrat"/>
                <a:sym typeface="Montserrat"/>
              </a:rPr>
              <a:t>Why a Free Pantry?</a:t>
            </a:r>
            <a:r>
              <a:rPr lang="en">
                <a:latin typeface="Montserrat"/>
                <a:ea typeface="Montserrat"/>
                <a:cs typeface="Montserrat"/>
                <a:sym typeface="Montserrat"/>
              </a:rPr>
              <a:t> </a:t>
            </a:r>
            <a:endParaRPr>
              <a:latin typeface="Montserrat"/>
              <a:ea typeface="Montserrat"/>
              <a:cs typeface="Montserrat"/>
              <a:sym typeface="Montserrat"/>
            </a:endParaRPr>
          </a:p>
        </p:txBody>
      </p:sp>
      <p:sp>
        <p:nvSpPr>
          <p:cNvPr id="240" name="Google Shape;240;p31"/>
          <p:cNvSpPr txBox="1"/>
          <p:nvPr/>
        </p:nvSpPr>
        <p:spPr>
          <a:xfrm>
            <a:off x="1358300" y="726650"/>
            <a:ext cx="6561000" cy="4838400"/>
          </a:xfrm>
          <a:prstGeom prst="rect">
            <a:avLst/>
          </a:prstGeom>
          <a:noFill/>
          <a:ln>
            <a:noFill/>
          </a:ln>
        </p:spPr>
        <p:txBody>
          <a:bodyPr spcFirstLastPara="1" wrap="square" lIns="91425" tIns="91425" rIns="91425" bIns="91425" anchor="t" anchorCtr="0">
            <a:spAutoFit/>
          </a:bodyPr>
          <a:lstStyle/>
          <a:p>
            <a:pPr marL="457200" lvl="0" indent="-323850" algn="l" rtl="0">
              <a:lnSpc>
                <a:spcPct val="107916"/>
              </a:lnSpc>
              <a:spcBef>
                <a:spcPts val="0"/>
              </a:spcBef>
              <a:spcAft>
                <a:spcPts val="0"/>
              </a:spcAft>
              <a:buSzPts val="1500"/>
              <a:buFont typeface="Montserrat"/>
              <a:buChar char="●"/>
            </a:pPr>
            <a:r>
              <a:rPr lang="en" sz="1500">
                <a:latin typeface="Montserrat"/>
                <a:ea typeface="Montserrat"/>
                <a:cs typeface="Montserrat"/>
                <a:sym typeface="Montserrat"/>
              </a:rPr>
              <a:t>Poverty is a widespread problem which increased during the pandemic.</a:t>
            </a:r>
            <a:endParaRPr sz="1500">
              <a:latin typeface="Montserrat"/>
              <a:ea typeface="Montserrat"/>
              <a:cs typeface="Montserrat"/>
              <a:sym typeface="Montserrat"/>
            </a:endParaRPr>
          </a:p>
          <a:p>
            <a:pPr marL="457200" lvl="0" indent="0" algn="l" rtl="0">
              <a:lnSpc>
                <a:spcPct val="107916"/>
              </a:lnSpc>
              <a:spcBef>
                <a:spcPts val="0"/>
              </a:spcBef>
              <a:spcAft>
                <a:spcPts val="0"/>
              </a:spcAft>
              <a:buNone/>
            </a:pPr>
            <a:endParaRPr sz="1500">
              <a:latin typeface="Montserrat"/>
              <a:ea typeface="Montserrat"/>
              <a:cs typeface="Montserrat"/>
              <a:sym typeface="Montserrat"/>
            </a:endParaRPr>
          </a:p>
          <a:p>
            <a:pPr marL="457200" lvl="0" indent="-323850" algn="l" rtl="0">
              <a:lnSpc>
                <a:spcPct val="107916"/>
              </a:lnSpc>
              <a:spcBef>
                <a:spcPts val="0"/>
              </a:spcBef>
              <a:spcAft>
                <a:spcPts val="0"/>
              </a:spcAft>
              <a:buSzPts val="1500"/>
              <a:buFont typeface="Montserrat"/>
              <a:buChar char="●"/>
            </a:pPr>
            <a:r>
              <a:rPr lang="en">
                <a:latin typeface="Montserrat"/>
                <a:ea typeface="Montserrat"/>
                <a:cs typeface="Montserrat"/>
                <a:sym typeface="Montserrat"/>
              </a:rPr>
              <a:t>In 2019 9% or 13,593 City of Alexandria residents lived at or below 100% of the Federal Poverty Level,.</a:t>
            </a:r>
            <a:endParaRPr>
              <a:latin typeface="Montserrat"/>
              <a:ea typeface="Montserrat"/>
              <a:cs typeface="Montserrat"/>
              <a:sym typeface="Montserrat"/>
            </a:endParaRPr>
          </a:p>
          <a:p>
            <a:pPr marL="457200" lvl="0" indent="0" algn="l" rtl="0">
              <a:lnSpc>
                <a:spcPct val="107916"/>
              </a:lnSpc>
              <a:spcBef>
                <a:spcPts val="0"/>
              </a:spcBef>
              <a:spcAft>
                <a:spcPts val="0"/>
              </a:spcAft>
              <a:buNone/>
            </a:pPr>
            <a:endParaRPr>
              <a:latin typeface="Montserrat"/>
              <a:ea typeface="Montserrat"/>
              <a:cs typeface="Montserrat"/>
              <a:sym typeface="Montserrat"/>
            </a:endParaRPr>
          </a:p>
          <a:p>
            <a:pPr marL="457200" lvl="0" indent="-323850" algn="l" rtl="0">
              <a:lnSpc>
                <a:spcPct val="107916"/>
              </a:lnSpc>
              <a:spcBef>
                <a:spcPts val="0"/>
              </a:spcBef>
              <a:spcAft>
                <a:spcPts val="0"/>
              </a:spcAft>
              <a:buSzPts val="1500"/>
              <a:buFont typeface="Montserrat"/>
              <a:buChar char="●"/>
            </a:pPr>
            <a:r>
              <a:rPr lang="en" sz="1500">
                <a:latin typeface="Montserrat"/>
                <a:ea typeface="Montserrat"/>
                <a:cs typeface="Montserrat"/>
                <a:sym typeface="Montserrat"/>
              </a:rPr>
              <a:t>Sometimes people in need do not know where to get help.</a:t>
            </a:r>
            <a:endParaRPr sz="1500">
              <a:latin typeface="Montserrat"/>
              <a:ea typeface="Montserrat"/>
              <a:cs typeface="Montserrat"/>
              <a:sym typeface="Montserrat"/>
            </a:endParaRPr>
          </a:p>
          <a:p>
            <a:pPr marL="457200" lvl="0" indent="0" algn="l" rtl="0">
              <a:lnSpc>
                <a:spcPct val="107916"/>
              </a:lnSpc>
              <a:spcBef>
                <a:spcPts val="0"/>
              </a:spcBef>
              <a:spcAft>
                <a:spcPts val="0"/>
              </a:spcAft>
              <a:buNone/>
            </a:pPr>
            <a:endParaRPr sz="1500">
              <a:latin typeface="Montserrat"/>
              <a:ea typeface="Montserrat"/>
              <a:cs typeface="Montserrat"/>
              <a:sym typeface="Montserrat"/>
            </a:endParaRPr>
          </a:p>
          <a:p>
            <a:pPr marL="457200" lvl="0" indent="-323850" algn="l" rtl="0">
              <a:lnSpc>
                <a:spcPct val="107916"/>
              </a:lnSpc>
              <a:spcBef>
                <a:spcPts val="0"/>
              </a:spcBef>
              <a:spcAft>
                <a:spcPts val="0"/>
              </a:spcAft>
              <a:buSzPts val="1500"/>
              <a:buFont typeface="Montserrat"/>
              <a:buChar char="●"/>
            </a:pPr>
            <a:r>
              <a:rPr lang="en">
                <a:latin typeface="Montserrat"/>
                <a:ea typeface="Montserrat"/>
                <a:cs typeface="Montserrat"/>
                <a:sym typeface="Montserrat"/>
              </a:rPr>
              <a:t>The free pantry can provide some additional assistance to Alexandria’s residents that are living in poverty—a place to go when food and other supplies are needed.</a:t>
            </a:r>
            <a:endParaRPr>
              <a:latin typeface="Montserrat"/>
              <a:ea typeface="Montserrat"/>
              <a:cs typeface="Montserrat"/>
              <a:sym typeface="Montserrat"/>
            </a:endParaRPr>
          </a:p>
          <a:p>
            <a:pPr marL="457200" lvl="0" indent="0" algn="l" rtl="0">
              <a:lnSpc>
                <a:spcPct val="107916"/>
              </a:lnSpc>
              <a:spcBef>
                <a:spcPts val="0"/>
              </a:spcBef>
              <a:spcAft>
                <a:spcPts val="0"/>
              </a:spcAft>
              <a:buNone/>
            </a:pPr>
            <a:endParaRPr>
              <a:latin typeface="Montserrat"/>
              <a:ea typeface="Montserrat"/>
              <a:cs typeface="Montserrat"/>
              <a:sym typeface="Montserrat"/>
            </a:endParaRPr>
          </a:p>
          <a:p>
            <a:pPr marL="457200" lvl="0" indent="-323850" algn="l" rtl="0">
              <a:lnSpc>
                <a:spcPct val="107916"/>
              </a:lnSpc>
              <a:spcBef>
                <a:spcPts val="0"/>
              </a:spcBef>
              <a:spcAft>
                <a:spcPts val="0"/>
              </a:spcAft>
              <a:buSzPts val="1500"/>
              <a:buFont typeface="Montserrat"/>
              <a:buChar char="●"/>
            </a:pPr>
            <a:r>
              <a:rPr lang="en" sz="1500">
                <a:latin typeface="Montserrat"/>
                <a:ea typeface="Montserrat"/>
                <a:cs typeface="Montserrat"/>
                <a:sym typeface="Montserrat"/>
              </a:rPr>
              <a:t>The free pantry provides privacy and easy 24/7 access to essentials because it is kept outdoors.</a:t>
            </a:r>
            <a:endParaRPr sz="1500">
              <a:latin typeface="Montserrat"/>
              <a:ea typeface="Montserrat"/>
              <a:cs typeface="Montserrat"/>
              <a:sym typeface="Montserrat"/>
            </a:endParaRPr>
          </a:p>
          <a:p>
            <a:pPr marL="457200" lvl="0" indent="0" algn="l" rtl="0">
              <a:lnSpc>
                <a:spcPct val="107916"/>
              </a:lnSpc>
              <a:spcBef>
                <a:spcPts val="0"/>
              </a:spcBef>
              <a:spcAft>
                <a:spcPts val="0"/>
              </a:spcAft>
              <a:buNone/>
            </a:pPr>
            <a:endParaRPr sz="1500">
              <a:latin typeface="Montserrat"/>
              <a:ea typeface="Montserrat"/>
              <a:cs typeface="Montserrat"/>
              <a:sym typeface="Montserrat"/>
            </a:endParaRPr>
          </a:p>
          <a:p>
            <a:pPr marL="457200" lvl="0" indent="-323850" algn="l" rtl="0">
              <a:lnSpc>
                <a:spcPct val="107916"/>
              </a:lnSpc>
              <a:spcBef>
                <a:spcPts val="0"/>
              </a:spcBef>
              <a:spcAft>
                <a:spcPts val="0"/>
              </a:spcAft>
              <a:buSzPts val="1500"/>
              <a:buFont typeface="Montserrat"/>
              <a:buChar char="●"/>
            </a:pPr>
            <a:r>
              <a:rPr lang="en" sz="1500">
                <a:latin typeface="Montserrat"/>
                <a:ea typeface="Montserrat"/>
                <a:cs typeface="Montserrat"/>
                <a:sym typeface="Montserrat"/>
              </a:rPr>
              <a:t>Overall we need more ways to help people get access to free food and basic necessities.</a:t>
            </a:r>
            <a:endParaRPr sz="1500">
              <a:latin typeface="Montserrat"/>
              <a:ea typeface="Montserrat"/>
              <a:cs typeface="Montserrat"/>
              <a:sym typeface="Montserrat"/>
            </a:endParaRPr>
          </a:p>
          <a:p>
            <a:pPr marL="0" lvl="0" indent="457200" algn="l" rtl="0">
              <a:lnSpc>
                <a:spcPct val="107916"/>
              </a:lnSpc>
              <a:spcBef>
                <a:spcPts val="800"/>
              </a:spcBef>
              <a:spcAft>
                <a:spcPts val="0"/>
              </a:spcAft>
              <a:buNone/>
            </a:pPr>
            <a:endParaRPr sz="1100">
              <a:latin typeface="Calibri"/>
              <a:ea typeface="Calibri"/>
              <a:cs typeface="Calibri"/>
              <a:sym typeface="Calibri"/>
            </a:endParaRPr>
          </a:p>
          <a:p>
            <a:pPr marL="0" lvl="0" indent="0" algn="l" rtl="0">
              <a:spcBef>
                <a:spcPts val="0"/>
              </a:spcBef>
              <a:spcAft>
                <a:spcPts val="0"/>
              </a:spcAft>
              <a:buNone/>
            </a:pPr>
            <a:endParaRPr>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32"/>
          <p:cNvPicPr preferRelativeResize="0"/>
          <p:nvPr/>
        </p:nvPicPr>
        <p:blipFill>
          <a:blip r:embed="rId3">
            <a:alphaModFix/>
          </a:blip>
          <a:stretch>
            <a:fillRect/>
          </a:stretch>
        </p:blipFill>
        <p:spPr>
          <a:xfrm>
            <a:off x="5656825" y="689268"/>
            <a:ext cx="2823700" cy="3764957"/>
          </a:xfrm>
          <a:prstGeom prst="rect">
            <a:avLst/>
          </a:prstGeom>
          <a:noFill/>
          <a:ln>
            <a:noFill/>
          </a:ln>
        </p:spPr>
      </p:pic>
      <p:pic>
        <p:nvPicPr>
          <p:cNvPr id="246" name="Google Shape;246;p32"/>
          <p:cNvPicPr preferRelativeResize="0"/>
          <p:nvPr/>
        </p:nvPicPr>
        <p:blipFill>
          <a:blip r:embed="rId4">
            <a:alphaModFix/>
          </a:blip>
          <a:stretch>
            <a:fillRect/>
          </a:stretch>
        </p:blipFill>
        <p:spPr>
          <a:xfrm>
            <a:off x="1554100" y="243275"/>
            <a:ext cx="3481825" cy="4642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3"/>
          <p:cNvSpPr txBox="1">
            <a:spLocks noGrp="1"/>
          </p:cNvSpPr>
          <p:nvPr>
            <p:ph type="title" idx="2"/>
          </p:nvPr>
        </p:nvSpPr>
        <p:spPr>
          <a:xfrm>
            <a:off x="590800" y="0"/>
            <a:ext cx="8109000" cy="1101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Montserrat"/>
                <a:ea typeface="Montserrat"/>
                <a:cs typeface="Montserrat"/>
                <a:sym typeface="Montserrat"/>
              </a:rPr>
              <a:t>Two Pantries Were Built</a:t>
            </a:r>
            <a:endParaRPr sz="1800">
              <a:latin typeface="Montserrat"/>
              <a:ea typeface="Montserrat"/>
              <a:cs typeface="Montserrat"/>
              <a:sym typeface="Montserrat"/>
            </a:endParaRPr>
          </a:p>
          <a:p>
            <a:pPr marL="0" lvl="0" indent="0" algn="l" rtl="0">
              <a:spcBef>
                <a:spcPts val="0"/>
              </a:spcBef>
              <a:spcAft>
                <a:spcPts val="0"/>
              </a:spcAft>
              <a:buNone/>
            </a:pPr>
            <a:r>
              <a:rPr lang="en" sz="1200">
                <a:latin typeface="Montserrat"/>
                <a:ea typeface="Montserrat"/>
                <a:cs typeface="Montserrat"/>
                <a:sym typeface="Montserrat"/>
              </a:rPr>
              <a:t>T</a:t>
            </a:r>
            <a:r>
              <a:rPr lang="en" sz="1400">
                <a:latin typeface="Montserrat"/>
                <a:ea typeface="Montserrat"/>
                <a:cs typeface="Montserrat"/>
                <a:sym typeface="Montserrat"/>
              </a:rPr>
              <a:t>he one you just saw and one additional.  This was made possible by Mark Gatterdam and others at Hardwood Artisans who so generously volunteered a lot of time and equipment to help me build them.</a:t>
            </a:r>
            <a:endParaRPr sz="1400">
              <a:latin typeface="Montserrat"/>
              <a:ea typeface="Montserrat"/>
              <a:cs typeface="Montserrat"/>
              <a:sym typeface="Montserrat"/>
            </a:endParaRPr>
          </a:p>
        </p:txBody>
      </p:sp>
      <p:pic>
        <p:nvPicPr>
          <p:cNvPr id="252" name="Google Shape;252;p33"/>
          <p:cNvPicPr preferRelativeResize="0"/>
          <p:nvPr/>
        </p:nvPicPr>
        <p:blipFill>
          <a:blip r:embed="rId3">
            <a:alphaModFix/>
          </a:blip>
          <a:stretch>
            <a:fillRect/>
          </a:stretch>
        </p:blipFill>
        <p:spPr>
          <a:xfrm>
            <a:off x="1088925" y="1598650"/>
            <a:ext cx="3757949" cy="2818450"/>
          </a:xfrm>
          <a:prstGeom prst="rect">
            <a:avLst/>
          </a:prstGeom>
          <a:noFill/>
          <a:ln>
            <a:noFill/>
          </a:ln>
        </p:spPr>
      </p:pic>
      <p:pic>
        <p:nvPicPr>
          <p:cNvPr id="253" name="Google Shape;253;p33"/>
          <p:cNvPicPr preferRelativeResize="0"/>
          <p:nvPr/>
        </p:nvPicPr>
        <p:blipFill>
          <a:blip r:embed="rId4">
            <a:alphaModFix/>
          </a:blip>
          <a:stretch>
            <a:fillRect/>
          </a:stretch>
        </p:blipFill>
        <p:spPr>
          <a:xfrm>
            <a:off x="5080375" y="1598650"/>
            <a:ext cx="3757926" cy="28184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4"/>
          <p:cNvSpPr txBox="1">
            <a:spLocks noGrp="1"/>
          </p:cNvSpPr>
          <p:nvPr>
            <p:ph type="title"/>
          </p:nvPr>
        </p:nvSpPr>
        <p:spPr>
          <a:xfrm>
            <a:off x="1023875" y="-185750"/>
            <a:ext cx="7444800" cy="64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500"/>
              <a:t>Where the Pantry is Located and</a:t>
            </a:r>
            <a:r>
              <a:rPr lang="en" sz="3100"/>
              <a:t> </a:t>
            </a:r>
            <a:r>
              <a:rPr lang="en" sz="2500"/>
              <a:t>How does it work </a:t>
            </a:r>
            <a:endParaRPr sz="2500"/>
          </a:p>
        </p:txBody>
      </p:sp>
      <p:sp>
        <p:nvSpPr>
          <p:cNvPr id="259" name="Google Shape;259;p34"/>
          <p:cNvSpPr txBox="1"/>
          <p:nvPr/>
        </p:nvSpPr>
        <p:spPr>
          <a:xfrm>
            <a:off x="655025" y="287625"/>
            <a:ext cx="8182500" cy="5823600"/>
          </a:xfrm>
          <a:prstGeom prst="rect">
            <a:avLst/>
          </a:prstGeom>
          <a:noFill/>
          <a:ln>
            <a:noFill/>
          </a:ln>
        </p:spPr>
        <p:txBody>
          <a:bodyPr spcFirstLastPara="1" wrap="square" lIns="91425" tIns="91425" rIns="91425" bIns="91425" anchor="t" anchorCtr="0">
            <a:spAutoFit/>
          </a:bodyPr>
          <a:lstStyle/>
          <a:p>
            <a:pPr marL="457200" lvl="0" indent="-304800" algn="l" rtl="0">
              <a:lnSpc>
                <a:spcPct val="107916"/>
              </a:lnSpc>
              <a:spcBef>
                <a:spcPts val="0"/>
              </a:spcBef>
              <a:spcAft>
                <a:spcPts val="0"/>
              </a:spcAft>
              <a:buSzPts val="1200"/>
              <a:buFont typeface="Montserrat"/>
              <a:buChar char="●"/>
            </a:pPr>
            <a:r>
              <a:rPr lang="en" sz="1200">
                <a:latin typeface="Montserrat"/>
                <a:ea typeface="Montserrat"/>
                <a:cs typeface="Montserrat"/>
                <a:sym typeface="Montserrat"/>
              </a:rPr>
              <a:t>The Free Pantry is located at  </a:t>
            </a:r>
            <a:r>
              <a:rPr lang="en" sz="1200" b="1">
                <a:latin typeface="Montserrat"/>
                <a:ea typeface="Montserrat"/>
                <a:cs typeface="Montserrat"/>
                <a:sym typeface="Montserrat"/>
              </a:rPr>
              <a:t>St. Rita’s Church parking lot -  Mt. Vernon Ave. (3700 block) </a:t>
            </a:r>
            <a:r>
              <a:rPr lang="en" sz="1200">
                <a:latin typeface="Montserrat"/>
                <a:ea typeface="Montserrat"/>
                <a:cs typeface="Montserrat"/>
                <a:sym typeface="Montserrat"/>
              </a:rPr>
              <a:t>.Alexandria VA.  </a:t>
            </a:r>
            <a:r>
              <a:rPr lang="en" sz="1200" b="1">
                <a:latin typeface="Montserrat"/>
                <a:ea typeface="Montserrat"/>
                <a:cs typeface="Montserrat"/>
                <a:sym typeface="Montserrat"/>
              </a:rPr>
              <a:t>It is across the street from AutoZone and The Birchmere.</a:t>
            </a:r>
            <a:endParaRPr sz="1200" b="1">
              <a:latin typeface="Montserrat"/>
              <a:ea typeface="Montserrat"/>
              <a:cs typeface="Montserrat"/>
              <a:sym typeface="Montserrat"/>
            </a:endParaRPr>
          </a:p>
          <a:p>
            <a:pPr marL="457200" lvl="0" indent="0" algn="l" rtl="0">
              <a:lnSpc>
                <a:spcPct val="90000"/>
              </a:lnSpc>
              <a:spcBef>
                <a:spcPts val="0"/>
              </a:spcBef>
              <a:spcAft>
                <a:spcPts val="0"/>
              </a:spcAft>
              <a:buNone/>
            </a:pPr>
            <a:r>
              <a:rPr lang="en" sz="1200">
                <a:latin typeface="Montserrat"/>
                <a:ea typeface="Montserrat"/>
                <a:cs typeface="Montserrat"/>
                <a:sym typeface="Montserrat"/>
              </a:rPr>
              <a:t> </a:t>
            </a:r>
            <a:endParaRPr sz="1200">
              <a:latin typeface="Montserrat"/>
              <a:ea typeface="Montserrat"/>
              <a:cs typeface="Montserrat"/>
              <a:sym typeface="Montserrat"/>
            </a:endParaRPr>
          </a:p>
          <a:p>
            <a:pPr marL="457200" lvl="0" indent="-304800" algn="l" rtl="0">
              <a:lnSpc>
                <a:spcPct val="107916"/>
              </a:lnSpc>
              <a:spcBef>
                <a:spcPts val="0"/>
              </a:spcBef>
              <a:spcAft>
                <a:spcPts val="0"/>
              </a:spcAft>
              <a:buSzPts val="1200"/>
              <a:buFont typeface="Montserrat"/>
              <a:buChar char="●"/>
            </a:pPr>
            <a:r>
              <a:rPr lang="en" sz="1200">
                <a:latin typeface="Montserrat"/>
                <a:ea typeface="Montserrat"/>
                <a:cs typeface="Montserrat"/>
                <a:sym typeface="Montserrat"/>
              </a:rPr>
              <a:t>The pantry opened on October 21, 2021.   It has been very active and very well received by the community.  Most items in the pantry have been taken within 24-48 hours.   In the 80 days since it has been open about 1,500 items have been donated and placed in the pantry. This includes about 450 diapers.</a:t>
            </a:r>
            <a:endParaRPr sz="1200">
              <a:latin typeface="Montserrat"/>
              <a:ea typeface="Montserrat"/>
              <a:cs typeface="Montserrat"/>
              <a:sym typeface="Montserrat"/>
            </a:endParaRPr>
          </a:p>
          <a:p>
            <a:pPr marL="457200" lvl="0" indent="0" algn="l" rtl="0">
              <a:lnSpc>
                <a:spcPct val="107916"/>
              </a:lnSpc>
              <a:spcBef>
                <a:spcPts val="0"/>
              </a:spcBef>
              <a:spcAft>
                <a:spcPts val="0"/>
              </a:spcAft>
              <a:buNone/>
            </a:pPr>
            <a:endParaRPr sz="1200">
              <a:latin typeface="Montserrat"/>
              <a:ea typeface="Montserrat"/>
              <a:cs typeface="Montserrat"/>
              <a:sym typeface="Montserrat"/>
            </a:endParaRPr>
          </a:p>
          <a:p>
            <a:pPr marL="457200" lvl="0" indent="-304800" algn="l" rtl="0">
              <a:lnSpc>
                <a:spcPct val="107916"/>
              </a:lnSpc>
              <a:spcBef>
                <a:spcPts val="0"/>
              </a:spcBef>
              <a:spcAft>
                <a:spcPts val="0"/>
              </a:spcAft>
              <a:buSzPts val="1200"/>
              <a:buFont typeface="Montserrat"/>
              <a:buChar char="●"/>
            </a:pPr>
            <a:r>
              <a:rPr lang="en" sz="1200">
                <a:latin typeface="Montserrat"/>
                <a:ea typeface="Montserrat"/>
                <a:cs typeface="Montserrat"/>
                <a:sym typeface="Montserrat"/>
              </a:rPr>
              <a:t>The pantry will be stocked with individual donations from the community.    </a:t>
            </a:r>
            <a:endParaRPr sz="1200">
              <a:latin typeface="Montserrat"/>
              <a:ea typeface="Montserrat"/>
              <a:cs typeface="Montserrat"/>
              <a:sym typeface="Montserrat"/>
            </a:endParaRPr>
          </a:p>
          <a:p>
            <a:pPr marL="685800" lvl="0" indent="-304800" algn="l" rtl="0">
              <a:lnSpc>
                <a:spcPct val="107916"/>
              </a:lnSpc>
              <a:spcBef>
                <a:spcPts val="0"/>
              </a:spcBef>
              <a:spcAft>
                <a:spcPts val="0"/>
              </a:spcAft>
              <a:buSzPts val="1200"/>
              <a:buFont typeface="Montserrat"/>
              <a:buAutoNum type="arabicPeriod"/>
            </a:pPr>
            <a:r>
              <a:rPr lang="en" sz="1200">
                <a:latin typeface="Montserrat"/>
                <a:ea typeface="Montserrat"/>
                <a:cs typeface="Montserrat"/>
                <a:sym typeface="Montserrat"/>
              </a:rPr>
              <a:t>Donors are asked to bring nonperishable food &amp; supplies to the pantry &amp; place them inside.</a:t>
            </a:r>
            <a:endParaRPr sz="1200">
              <a:latin typeface="Montserrat"/>
              <a:ea typeface="Montserrat"/>
              <a:cs typeface="Montserrat"/>
              <a:sym typeface="Montserrat"/>
            </a:endParaRPr>
          </a:p>
          <a:p>
            <a:pPr marL="685800" lvl="0" indent="0" algn="l" rtl="0">
              <a:lnSpc>
                <a:spcPct val="50000"/>
              </a:lnSpc>
              <a:spcBef>
                <a:spcPts val="0"/>
              </a:spcBef>
              <a:spcAft>
                <a:spcPts val="0"/>
              </a:spcAft>
              <a:buNone/>
            </a:pPr>
            <a:endParaRPr sz="1200">
              <a:latin typeface="Montserrat"/>
              <a:ea typeface="Montserrat"/>
              <a:cs typeface="Montserrat"/>
              <a:sym typeface="Montserrat"/>
            </a:endParaRPr>
          </a:p>
          <a:p>
            <a:pPr marL="685800" lvl="0" indent="-304800" algn="l" rtl="0">
              <a:lnSpc>
                <a:spcPct val="107916"/>
              </a:lnSpc>
              <a:spcBef>
                <a:spcPts val="0"/>
              </a:spcBef>
              <a:spcAft>
                <a:spcPts val="0"/>
              </a:spcAft>
              <a:buSzPts val="1200"/>
              <a:buFont typeface="Montserrat"/>
              <a:buAutoNum type="arabicPeriod"/>
            </a:pPr>
            <a:r>
              <a:rPr lang="en" sz="1200">
                <a:latin typeface="Montserrat"/>
                <a:ea typeface="Montserrat"/>
                <a:cs typeface="Montserrat"/>
                <a:sym typeface="Montserrat"/>
              </a:rPr>
              <a:t>There are two ways to donate</a:t>
            </a:r>
            <a:r>
              <a:rPr lang="en" sz="1200" u="sng">
                <a:latin typeface="Montserrat"/>
                <a:ea typeface="Montserrat"/>
                <a:cs typeface="Montserrat"/>
                <a:sym typeface="Montserrat"/>
              </a:rPr>
              <a:t>:</a:t>
            </a:r>
            <a:endParaRPr sz="1200" u="sng">
              <a:latin typeface="Montserrat"/>
              <a:ea typeface="Montserrat"/>
              <a:cs typeface="Montserrat"/>
              <a:sym typeface="Montserrat"/>
            </a:endParaRPr>
          </a:p>
          <a:p>
            <a:pPr marL="457200" lvl="0" indent="-304800" algn="l" rtl="0">
              <a:lnSpc>
                <a:spcPct val="107916"/>
              </a:lnSpc>
              <a:spcBef>
                <a:spcPts val="0"/>
              </a:spcBef>
              <a:spcAft>
                <a:spcPts val="0"/>
              </a:spcAft>
              <a:buSzPts val="1200"/>
              <a:buFont typeface="Montserrat"/>
              <a:buChar char="-"/>
            </a:pPr>
            <a:r>
              <a:rPr lang="en" sz="1200">
                <a:latin typeface="Montserrat"/>
                <a:ea typeface="Montserrat"/>
                <a:cs typeface="Montserrat"/>
                <a:sym typeface="Montserrat"/>
              </a:rPr>
              <a:t>    a.  Visit our website at </a:t>
            </a:r>
            <a:r>
              <a:rPr lang="en" sz="1200" u="sng">
                <a:solidFill>
                  <a:schemeClr val="hlink"/>
                </a:solidFill>
                <a:latin typeface="Montserrat"/>
                <a:ea typeface="Montserrat"/>
                <a:cs typeface="Montserrat"/>
                <a:sym typeface="Montserrat"/>
                <a:hlinkClick r:id="rId3"/>
              </a:rPr>
              <a:t>https://www.freepantry.org/</a:t>
            </a:r>
            <a:r>
              <a:rPr lang="en" sz="1200">
                <a:latin typeface="Montserrat"/>
                <a:ea typeface="Montserrat"/>
                <a:cs typeface="Montserrat"/>
                <a:sym typeface="Montserrat"/>
              </a:rPr>
              <a:t>  to sign up  for a day or days to place your donated items in the pantry.    The sign up dates run through 12-31-2022.                                                                         </a:t>
            </a:r>
            <a:endParaRPr sz="1200">
              <a:latin typeface="Montserrat"/>
              <a:ea typeface="Montserrat"/>
              <a:cs typeface="Montserrat"/>
              <a:sym typeface="Montserrat"/>
            </a:endParaRPr>
          </a:p>
          <a:p>
            <a:pPr marL="0" lvl="0" indent="457200" algn="l" rtl="0">
              <a:lnSpc>
                <a:spcPct val="107916"/>
              </a:lnSpc>
              <a:spcBef>
                <a:spcPts val="0"/>
              </a:spcBef>
              <a:spcAft>
                <a:spcPts val="0"/>
              </a:spcAft>
              <a:buNone/>
            </a:pPr>
            <a:r>
              <a:rPr lang="en" sz="1200">
                <a:latin typeface="Montserrat"/>
                <a:ea typeface="Montserrat"/>
                <a:cs typeface="Montserrat"/>
                <a:sym typeface="Montserrat"/>
              </a:rPr>
              <a:t>    b. Stop by anytime to place your donated  items in the pantry. This is in addition to the signups.</a:t>
            </a:r>
            <a:endParaRPr sz="1200">
              <a:latin typeface="Montserrat"/>
              <a:ea typeface="Montserrat"/>
              <a:cs typeface="Montserrat"/>
              <a:sym typeface="Montserrat"/>
            </a:endParaRPr>
          </a:p>
          <a:p>
            <a:pPr marL="800100" lvl="0" indent="0" algn="l" rtl="0">
              <a:lnSpc>
                <a:spcPct val="107916"/>
              </a:lnSpc>
              <a:spcBef>
                <a:spcPts val="0"/>
              </a:spcBef>
              <a:spcAft>
                <a:spcPts val="0"/>
              </a:spcAft>
              <a:buNone/>
            </a:pPr>
            <a:endParaRPr sz="1200">
              <a:latin typeface="Montserrat"/>
              <a:ea typeface="Montserrat"/>
              <a:cs typeface="Montserrat"/>
              <a:sym typeface="Montserrat"/>
            </a:endParaRPr>
          </a:p>
          <a:p>
            <a:pPr marL="457200" lvl="0" indent="-304800" algn="l" rtl="0">
              <a:lnSpc>
                <a:spcPct val="107916"/>
              </a:lnSpc>
              <a:spcBef>
                <a:spcPts val="0"/>
              </a:spcBef>
              <a:spcAft>
                <a:spcPts val="0"/>
              </a:spcAft>
              <a:buSzPts val="1200"/>
              <a:buFont typeface="Montserrat"/>
              <a:buChar char="●"/>
            </a:pPr>
            <a:r>
              <a:rPr lang="en" sz="1200">
                <a:latin typeface="Montserrat"/>
                <a:ea typeface="Montserrat"/>
                <a:cs typeface="Montserrat"/>
                <a:sym typeface="Montserrat"/>
              </a:rPr>
              <a:t>A list of nonperishable food and supplies that are preferred in the pantry by season is posted on the side of the pantry and on the free pantry website.   It is in English and Spanish. The list was compiled with the guidance of City of Alexandria staff.  Specific suggestions were made to address the needs of the homeless like the use of pop top cans. </a:t>
            </a:r>
            <a:endParaRPr sz="1200">
              <a:latin typeface="Montserrat"/>
              <a:ea typeface="Montserrat"/>
              <a:cs typeface="Montserrat"/>
              <a:sym typeface="Montserrat"/>
            </a:endParaRPr>
          </a:p>
          <a:p>
            <a:pPr marL="457200" lvl="0" indent="0" algn="l" rtl="0">
              <a:lnSpc>
                <a:spcPct val="107916"/>
              </a:lnSpc>
              <a:spcBef>
                <a:spcPts val="0"/>
              </a:spcBef>
              <a:spcAft>
                <a:spcPts val="0"/>
              </a:spcAft>
              <a:buNone/>
            </a:pPr>
            <a:endParaRPr sz="1200">
              <a:latin typeface="Montserrat"/>
              <a:ea typeface="Montserrat"/>
              <a:cs typeface="Montserrat"/>
              <a:sym typeface="Montserrat"/>
            </a:endParaRPr>
          </a:p>
          <a:p>
            <a:pPr marL="457200" lvl="0" indent="-304800" algn="l" rtl="0">
              <a:lnSpc>
                <a:spcPct val="107916"/>
              </a:lnSpc>
              <a:spcBef>
                <a:spcPts val="0"/>
              </a:spcBef>
              <a:spcAft>
                <a:spcPts val="0"/>
              </a:spcAft>
              <a:buSzPts val="1200"/>
              <a:buFont typeface="Montserrat"/>
              <a:buChar char="●"/>
            </a:pPr>
            <a:r>
              <a:rPr lang="en" sz="1200">
                <a:latin typeface="Montserrat"/>
                <a:ea typeface="Montserrat"/>
                <a:cs typeface="Montserrat"/>
                <a:sym typeface="Montserrat"/>
              </a:rPr>
              <a:t>"Take what you need. Give what you can.”   </a:t>
            </a:r>
            <a:endParaRPr sz="1200">
              <a:latin typeface="Montserrat"/>
              <a:ea typeface="Montserrat"/>
              <a:cs typeface="Montserrat"/>
              <a:sym typeface="Montserrat"/>
            </a:endParaRPr>
          </a:p>
          <a:p>
            <a:pPr marL="457200" lvl="0" indent="0" algn="l" rtl="0">
              <a:lnSpc>
                <a:spcPct val="90000"/>
              </a:lnSpc>
              <a:spcBef>
                <a:spcPts val="0"/>
              </a:spcBef>
              <a:spcAft>
                <a:spcPts val="0"/>
              </a:spcAft>
              <a:buNone/>
            </a:pPr>
            <a:endParaRPr sz="1200">
              <a:latin typeface="Montserrat"/>
              <a:ea typeface="Montserrat"/>
              <a:cs typeface="Montserrat"/>
              <a:sym typeface="Montserrat"/>
            </a:endParaRPr>
          </a:p>
          <a:p>
            <a:pPr marL="457200" lvl="0" indent="-304800" algn="l" rtl="0">
              <a:lnSpc>
                <a:spcPct val="107916"/>
              </a:lnSpc>
              <a:spcBef>
                <a:spcPts val="0"/>
              </a:spcBef>
              <a:spcAft>
                <a:spcPts val="0"/>
              </a:spcAft>
              <a:buSzPts val="1200"/>
              <a:buFont typeface="Montserrat"/>
              <a:buChar char="●"/>
            </a:pPr>
            <a:r>
              <a:rPr lang="en" sz="1200">
                <a:latin typeface="Montserrat"/>
                <a:ea typeface="Montserrat"/>
                <a:cs typeface="Montserrat"/>
                <a:sym typeface="Montserrat"/>
              </a:rPr>
              <a:t>A schedule of information on where to get free food, medical care and shelter is available in a holder on the side of the pantry.  It is in English and Spanish.</a:t>
            </a:r>
            <a:endParaRPr sz="1200">
              <a:latin typeface="Montserrat"/>
              <a:ea typeface="Montserrat"/>
              <a:cs typeface="Montserrat"/>
              <a:sym typeface="Montserrat"/>
            </a:endParaRPr>
          </a:p>
          <a:p>
            <a:pPr marL="685800" lvl="0" indent="0" algn="l" rtl="0">
              <a:lnSpc>
                <a:spcPct val="107916"/>
              </a:lnSpc>
              <a:spcBef>
                <a:spcPts val="0"/>
              </a:spcBef>
              <a:spcAft>
                <a:spcPts val="0"/>
              </a:spcAft>
              <a:buNone/>
            </a:pPr>
            <a:endParaRPr sz="1200">
              <a:latin typeface="Montserrat"/>
              <a:ea typeface="Montserrat"/>
              <a:cs typeface="Montserrat"/>
              <a:sym typeface="Montserrat"/>
            </a:endParaRPr>
          </a:p>
          <a:p>
            <a:pPr marL="685800" lvl="0" indent="0" algn="l" rtl="0">
              <a:lnSpc>
                <a:spcPct val="107916"/>
              </a:lnSpc>
              <a:spcBef>
                <a:spcPts val="0"/>
              </a:spcBef>
              <a:spcAft>
                <a:spcPts val="0"/>
              </a:spcAft>
              <a:buNone/>
            </a:pPr>
            <a:endParaRPr sz="1200">
              <a:latin typeface="Montserrat"/>
              <a:ea typeface="Montserrat"/>
              <a:cs typeface="Montserrat"/>
              <a:sym typeface="Montserrat"/>
            </a:endParaRPr>
          </a:p>
          <a:p>
            <a:pPr marL="0" lvl="0" indent="0" algn="l" rtl="0">
              <a:lnSpc>
                <a:spcPct val="107916"/>
              </a:lnSpc>
              <a:spcBef>
                <a:spcPts val="0"/>
              </a:spcBef>
              <a:spcAft>
                <a:spcPts val="0"/>
              </a:spcAft>
              <a:buNone/>
            </a:pPr>
            <a:endParaRPr sz="1200">
              <a:latin typeface="Montserrat"/>
              <a:ea typeface="Montserrat"/>
              <a:cs typeface="Montserrat"/>
              <a:sym typeface="Montserrat"/>
            </a:endParaRPr>
          </a:p>
          <a:p>
            <a:pPr marL="0" lvl="0" indent="0" algn="l" rtl="0">
              <a:spcBef>
                <a:spcPts val="0"/>
              </a:spcBef>
              <a:spcAft>
                <a:spcPts val="0"/>
              </a:spcAft>
              <a:buNone/>
            </a:pPr>
            <a:endParaRPr sz="1500">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5"/>
          <p:cNvSpPr txBox="1">
            <a:spLocks noGrp="1"/>
          </p:cNvSpPr>
          <p:nvPr>
            <p:ph type="title"/>
          </p:nvPr>
        </p:nvSpPr>
        <p:spPr>
          <a:xfrm>
            <a:off x="787825" y="351800"/>
            <a:ext cx="7444800" cy="6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500"/>
              <a:t>Items to Place in the Pantry by Season</a:t>
            </a:r>
            <a:endParaRPr sz="3500"/>
          </a:p>
        </p:txBody>
      </p:sp>
      <p:sp>
        <p:nvSpPr>
          <p:cNvPr id="265" name="Google Shape;265;p35"/>
          <p:cNvSpPr txBox="1">
            <a:spLocks noGrp="1"/>
          </p:cNvSpPr>
          <p:nvPr>
            <p:ph type="body" idx="1"/>
          </p:nvPr>
        </p:nvSpPr>
        <p:spPr>
          <a:xfrm>
            <a:off x="685800" y="1020800"/>
            <a:ext cx="7886700" cy="3995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Nonperishable food (in smaller / medium sizes):</a:t>
            </a:r>
            <a:endParaRPr b="1"/>
          </a:p>
          <a:p>
            <a:pPr marL="457200" lvl="0" indent="0" algn="l" rtl="0">
              <a:spcBef>
                <a:spcPts val="0"/>
              </a:spcBef>
              <a:spcAft>
                <a:spcPts val="0"/>
              </a:spcAft>
              <a:buNone/>
            </a:pPr>
            <a:r>
              <a:rPr lang="en" sz="1100" b="1" u="sng"/>
              <a:t>Canned food - pop tops preferred ( allowed only in spring and fall )</a:t>
            </a:r>
            <a:endParaRPr sz="1100" b="1" u="sng"/>
          </a:p>
          <a:p>
            <a:pPr marL="457200" lvl="0" indent="0" algn="l" rtl="0">
              <a:spcBef>
                <a:spcPts val="0"/>
              </a:spcBef>
              <a:spcAft>
                <a:spcPts val="0"/>
              </a:spcAft>
              <a:buNone/>
            </a:pPr>
            <a:r>
              <a:rPr lang="en" sz="1100"/>
              <a:t>Beans, chicken, chili, fruit, milk, soup, stew, tomatoes, tuna, vegetables</a:t>
            </a:r>
            <a:endParaRPr sz="1100"/>
          </a:p>
          <a:p>
            <a:pPr marL="457200" lvl="0" indent="0" algn="l" rtl="0">
              <a:spcBef>
                <a:spcPts val="0"/>
              </a:spcBef>
              <a:spcAft>
                <a:spcPts val="0"/>
              </a:spcAft>
              <a:buNone/>
            </a:pPr>
            <a:endParaRPr sz="1100"/>
          </a:p>
          <a:p>
            <a:pPr marL="457200" lvl="0" indent="0" algn="l" rtl="0">
              <a:spcBef>
                <a:spcPts val="0"/>
              </a:spcBef>
              <a:spcAft>
                <a:spcPts val="0"/>
              </a:spcAft>
              <a:buNone/>
            </a:pPr>
            <a:r>
              <a:rPr lang="en" sz="1100" b="1" u="sng"/>
              <a:t>Other nonperishable food:</a:t>
            </a:r>
            <a:endParaRPr sz="1100" b="1" u="sng"/>
          </a:p>
          <a:p>
            <a:pPr marL="457200" lvl="0" indent="-298450" algn="l" rtl="0">
              <a:spcBef>
                <a:spcPts val="0"/>
              </a:spcBef>
              <a:spcAft>
                <a:spcPts val="0"/>
              </a:spcAft>
              <a:buSzPts val="1100"/>
              <a:buChar char="-"/>
            </a:pPr>
            <a:r>
              <a:rPr lang="en" sz="1100"/>
              <a:t>a.. Allowed in all seasons - beans in bag,box  cereal (single serving) granola bars , juice boxes , mac &amp; cheese , pasta in bag or box , pasta sauce , rice cakes , rice (premade), rice in bag or box  , snacks (that won’t melt like Cheez-its, Goldfish,etc.) , water (mini)</a:t>
            </a:r>
            <a:endParaRPr sz="1100"/>
          </a:p>
          <a:p>
            <a:pPr marL="457200" lvl="0" indent="-298450" algn="l" rtl="0">
              <a:spcBef>
                <a:spcPts val="0"/>
              </a:spcBef>
              <a:spcAft>
                <a:spcPts val="0"/>
              </a:spcAft>
              <a:buSzPts val="1100"/>
              <a:buChar char="-"/>
            </a:pPr>
            <a:endParaRPr sz="1100"/>
          </a:p>
          <a:p>
            <a:pPr marL="457200" lvl="0" indent="-298450" algn="l" rtl="0">
              <a:spcBef>
                <a:spcPts val="0"/>
              </a:spcBef>
              <a:spcAft>
                <a:spcPts val="0"/>
              </a:spcAft>
              <a:buSzPts val="1100"/>
              <a:buChar char="-"/>
            </a:pPr>
            <a:r>
              <a:rPr lang="en" sz="1100"/>
              <a:t>b.  Fruit cups (pop tops preferred) - allowed only in spring and fall</a:t>
            </a:r>
            <a:endParaRPr sz="1100"/>
          </a:p>
          <a:p>
            <a:pPr marL="457200" lvl="0" indent="-298450" algn="l" rtl="0">
              <a:spcBef>
                <a:spcPts val="0"/>
              </a:spcBef>
              <a:spcAft>
                <a:spcPts val="0"/>
              </a:spcAft>
              <a:buSzPts val="1100"/>
              <a:buChar char="-"/>
            </a:pPr>
            <a:endParaRPr sz="1100"/>
          </a:p>
          <a:p>
            <a:pPr marL="457200" lvl="0" indent="-298450" algn="l" rtl="0">
              <a:spcBef>
                <a:spcPts val="0"/>
              </a:spcBef>
              <a:spcAft>
                <a:spcPts val="0"/>
              </a:spcAft>
              <a:buSzPts val="1100"/>
              <a:buChar char="-"/>
            </a:pPr>
            <a:r>
              <a:rPr lang="en" sz="1100"/>
              <a:t>c.  Peanut butter cups or packets , peanut butter in a jar (small/medium) - not allowed in the summer</a:t>
            </a:r>
            <a:endParaRPr sz="1100"/>
          </a:p>
          <a:p>
            <a:pPr marL="457200" lvl="0" indent="-298450" algn="l" rtl="0">
              <a:spcBef>
                <a:spcPts val="0"/>
              </a:spcBef>
              <a:spcAft>
                <a:spcPts val="0"/>
              </a:spcAft>
              <a:buSzPts val="1100"/>
              <a:buChar char="-"/>
            </a:pPr>
            <a:endParaRPr sz="1100"/>
          </a:p>
          <a:p>
            <a:pPr marL="0" lvl="0" indent="0" algn="l" rtl="0">
              <a:spcBef>
                <a:spcPts val="0"/>
              </a:spcBef>
              <a:spcAft>
                <a:spcPts val="0"/>
              </a:spcAft>
              <a:buNone/>
            </a:pPr>
            <a:r>
              <a:rPr lang="en" sz="1100" b="1" u="sng"/>
              <a:t>Supplies -hygiene, personal care  (in smaller  sizes):</a:t>
            </a:r>
            <a:endParaRPr sz="1100" b="1" u="sng"/>
          </a:p>
          <a:p>
            <a:pPr marL="0" lvl="0" indent="0" algn="l" rtl="0">
              <a:spcBef>
                <a:spcPts val="0"/>
              </a:spcBef>
              <a:spcAft>
                <a:spcPts val="0"/>
              </a:spcAft>
              <a:buNone/>
            </a:pPr>
            <a:r>
              <a:rPr lang="en" sz="1100" b="1"/>
              <a:t>     </a:t>
            </a:r>
            <a:r>
              <a:rPr lang="en" sz="1100"/>
              <a:t>      </a:t>
            </a:r>
            <a:r>
              <a:rPr lang="en" sz="1100" b="1" u="sng"/>
              <a:t>Allowed in all seasons </a:t>
            </a:r>
            <a:r>
              <a:rPr lang="en" sz="1100" b="1"/>
              <a:t> </a:t>
            </a:r>
            <a:endParaRPr sz="1100" b="1"/>
          </a:p>
          <a:p>
            <a:pPr marL="0" lvl="0" indent="0" algn="l" rtl="0">
              <a:spcBef>
                <a:spcPts val="0"/>
              </a:spcBef>
              <a:spcAft>
                <a:spcPts val="0"/>
              </a:spcAft>
              <a:buNone/>
            </a:pPr>
            <a:r>
              <a:rPr lang="en" sz="1100" b="1"/>
              <a:t>        </a:t>
            </a:r>
            <a:r>
              <a:rPr lang="en" sz="1100"/>
              <a:t>   </a:t>
            </a:r>
            <a:r>
              <a:rPr lang="en"/>
              <a:t>B</a:t>
            </a:r>
            <a:r>
              <a:rPr lang="en" sz="1100"/>
              <a:t>andaids, combs , deodorant, diapers, feminine products, kleenex (individual packets) , lip balm ,           </a:t>
            </a:r>
            <a:endParaRPr sz="1100"/>
          </a:p>
          <a:p>
            <a:pPr marL="0" lvl="0" indent="0" algn="l" rtl="0">
              <a:spcBef>
                <a:spcPts val="0"/>
              </a:spcBef>
              <a:spcAft>
                <a:spcPts val="0"/>
              </a:spcAft>
              <a:buNone/>
            </a:pPr>
            <a:r>
              <a:rPr lang="en" sz="1100"/>
              <a:t>           hats, gloves/scarfs , lotion (small) ,masks (disposable) , nail clippers, shampoo (dry) , socks, sunscreen ,</a:t>
            </a:r>
            <a:endParaRPr sz="1100"/>
          </a:p>
          <a:p>
            <a:pPr marL="0" lvl="0" indent="0" algn="l" rtl="0">
              <a:spcBef>
                <a:spcPts val="0"/>
              </a:spcBef>
              <a:spcAft>
                <a:spcPts val="0"/>
              </a:spcAft>
              <a:buNone/>
            </a:pPr>
            <a:r>
              <a:rPr lang="en" sz="1100"/>
              <a:t>           toothbrush , toothpaste, utensils - plastic and wrapped in plastic ,</a:t>
            </a:r>
            <a:endParaRPr sz="1100"/>
          </a:p>
          <a:p>
            <a:pPr marL="0" lvl="0" indent="0" algn="l" rtl="0">
              <a:spcBef>
                <a:spcPts val="0"/>
              </a:spcBef>
              <a:spcAft>
                <a:spcPts val="0"/>
              </a:spcAft>
              <a:buNone/>
            </a:pPr>
            <a:endParaRPr sz="1100"/>
          </a:p>
          <a:p>
            <a:pPr marL="0" lvl="0" indent="0" algn="l" rtl="0">
              <a:spcBef>
                <a:spcPts val="0"/>
              </a:spcBef>
              <a:spcAft>
                <a:spcPts val="0"/>
              </a:spcAft>
              <a:buNone/>
            </a:pPr>
            <a:r>
              <a:rPr lang="en" sz="1100"/>
              <a:t>         </a:t>
            </a:r>
            <a:r>
              <a:rPr lang="en" sz="1100" b="1" u="sng"/>
              <a:t>  Allowed in specific seasons</a:t>
            </a:r>
            <a:r>
              <a:rPr lang="en" sz="1100" b="1"/>
              <a:t> </a:t>
            </a:r>
            <a:endParaRPr sz="1100" b="1"/>
          </a:p>
          <a:p>
            <a:pPr marL="0" lvl="0" indent="0" algn="l" rtl="0">
              <a:spcBef>
                <a:spcPts val="0"/>
              </a:spcBef>
              <a:spcAft>
                <a:spcPts val="0"/>
              </a:spcAft>
              <a:buNone/>
            </a:pPr>
            <a:r>
              <a:rPr lang="en" sz="1100"/>
              <a:t>           Wipes  (baby , small alcohol, small for face) - not allowed in the summer</a:t>
            </a:r>
            <a:endParaRPr sz="1100"/>
          </a:p>
          <a:p>
            <a:pPr marL="0" lvl="0" indent="0" algn="l" rtl="0">
              <a:spcBef>
                <a:spcPts val="0"/>
              </a:spcBef>
              <a:spcAft>
                <a:spcPts val="0"/>
              </a:spcAft>
              <a:buNone/>
            </a:pPr>
            <a:r>
              <a:rPr lang="en" sz="1100"/>
              <a:t>          </a:t>
            </a:r>
            <a:r>
              <a:rPr lang="en"/>
              <a:t> </a:t>
            </a:r>
            <a:r>
              <a:rPr lang="en" sz="1100"/>
              <a:t>Sunscreen - preferred only in the summer</a:t>
            </a:r>
            <a:endParaRPr sz="1100"/>
          </a:p>
          <a:p>
            <a:pPr marL="0" lvl="0" indent="0" algn="l" rtl="0">
              <a:spcBef>
                <a:spcPts val="0"/>
              </a:spcBef>
              <a:spcAft>
                <a:spcPts val="0"/>
              </a:spcAft>
              <a:buNone/>
            </a:pPr>
            <a:r>
              <a:rPr lang="en" sz="900" b="1" u="sng"/>
              <a:t>          </a:t>
            </a:r>
            <a:endParaRPr sz="900" b="1" u="sng"/>
          </a:p>
          <a:p>
            <a:pPr marL="0" lvl="0" indent="0" algn="l" rtl="0">
              <a:spcBef>
                <a:spcPts val="0"/>
              </a:spcBef>
              <a:spcAft>
                <a:spcPts val="0"/>
              </a:spcAft>
              <a:buNone/>
            </a:pPr>
            <a:r>
              <a:rPr lang="en" sz="1100"/>
              <a:t>           </a:t>
            </a:r>
            <a:endParaRPr sz="1100"/>
          </a:p>
          <a:p>
            <a:pPr marL="0" lvl="0" indent="0" algn="l" rtl="0">
              <a:spcBef>
                <a:spcPts val="0"/>
              </a:spcBef>
              <a:spcAft>
                <a:spcPts val="0"/>
              </a:spcAft>
              <a:buNone/>
            </a:pPr>
            <a:r>
              <a:rPr lang="en" sz="1100" b="1" u="sng"/>
              <a:t>  </a:t>
            </a:r>
            <a:endParaRPr sz="1100" b="1"/>
          </a:p>
          <a:p>
            <a:pPr marL="914400" lvl="0" indent="0" algn="l" rtl="0">
              <a:spcBef>
                <a:spcPts val="0"/>
              </a:spcBef>
              <a:spcAft>
                <a:spcPts val="0"/>
              </a:spcAft>
              <a:buNone/>
            </a:pP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36"/>
          <p:cNvSpPr txBox="1">
            <a:spLocks noGrp="1"/>
          </p:cNvSpPr>
          <p:nvPr>
            <p:ph type="body" idx="1"/>
          </p:nvPr>
        </p:nvSpPr>
        <p:spPr>
          <a:xfrm>
            <a:off x="673950" y="1020800"/>
            <a:ext cx="7796100" cy="406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t>Little Free Pantry                                                                                 Pequena Despensa Gratis</a:t>
            </a:r>
            <a:endParaRPr sz="1100" b="1"/>
          </a:p>
          <a:p>
            <a:pPr marL="0" lvl="0" indent="0" algn="l" rtl="0">
              <a:spcBef>
                <a:spcPts val="0"/>
              </a:spcBef>
              <a:spcAft>
                <a:spcPts val="0"/>
              </a:spcAft>
              <a:buNone/>
            </a:pPr>
            <a:r>
              <a:rPr lang="en" sz="1100" b="1"/>
              <a:t>A Girl Scout Gold Award project                                               Un proyecto de Girl Scout Gold Award</a:t>
            </a:r>
            <a:endParaRPr sz="1100" b="1"/>
          </a:p>
          <a:p>
            <a:pPr marL="0" lvl="0" indent="0" algn="l" rtl="0">
              <a:spcBef>
                <a:spcPts val="0"/>
              </a:spcBef>
              <a:spcAft>
                <a:spcPts val="0"/>
              </a:spcAft>
              <a:buNone/>
            </a:pPr>
            <a:r>
              <a:rPr lang="en" sz="1100" b="1"/>
              <a:t>                 </a:t>
            </a:r>
            <a:r>
              <a:rPr lang="en" sz="1100"/>
              <a:t>                                                                                            </a:t>
            </a:r>
            <a:endParaRPr sz="1100"/>
          </a:p>
          <a:p>
            <a:pPr marL="0" lvl="0" indent="0" algn="l" rtl="0">
              <a:spcBef>
                <a:spcPts val="0"/>
              </a:spcBef>
              <a:spcAft>
                <a:spcPts val="0"/>
              </a:spcAft>
              <a:buNone/>
            </a:pPr>
            <a:r>
              <a:rPr lang="en" sz="1100"/>
              <a:t>All items in this pantry are </a:t>
            </a:r>
            <a:r>
              <a:rPr lang="en" sz="1100" u="sng"/>
              <a:t>free</a:t>
            </a:r>
            <a:r>
              <a:rPr lang="en" sz="1100"/>
              <a:t> and are                                    Todos los articulos de esta despensa son</a:t>
            </a:r>
            <a:endParaRPr sz="1100"/>
          </a:p>
          <a:p>
            <a:pPr marL="0" lvl="0" indent="0" algn="l" rtl="0">
              <a:spcBef>
                <a:spcPts val="0"/>
              </a:spcBef>
              <a:spcAft>
                <a:spcPts val="0"/>
              </a:spcAft>
              <a:buNone/>
            </a:pPr>
            <a:r>
              <a:rPr lang="en" sz="1100"/>
              <a:t> available 24/7.                                                                                   </a:t>
            </a:r>
            <a:r>
              <a:rPr lang="en" sz="1100" u="sng"/>
              <a:t>gratuitos</a:t>
            </a:r>
            <a:r>
              <a:rPr lang="en" sz="1100"/>
              <a:t> y estan disponibles las 24 horas</a:t>
            </a:r>
            <a:endParaRPr sz="1100"/>
          </a:p>
          <a:p>
            <a:pPr marL="0" lvl="0" indent="0" algn="l" rtl="0">
              <a:spcBef>
                <a:spcPts val="0"/>
              </a:spcBef>
              <a:spcAft>
                <a:spcPts val="0"/>
              </a:spcAft>
              <a:buNone/>
            </a:pPr>
            <a:r>
              <a:rPr lang="en" sz="1100"/>
              <a:t>                                                                                                              del dia, los 7 dias de la semana.</a:t>
            </a:r>
            <a:endParaRPr sz="1100"/>
          </a:p>
          <a:p>
            <a:pPr marL="0" lvl="0" indent="0" algn="l" rtl="0">
              <a:spcBef>
                <a:spcPts val="0"/>
              </a:spcBef>
              <a:spcAft>
                <a:spcPts val="0"/>
              </a:spcAft>
              <a:buNone/>
            </a:pPr>
            <a:r>
              <a:rPr lang="en" sz="1100"/>
              <a:t>All items in this pantry are donated by the                               Todos los articulos de esta despensa son </a:t>
            </a:r>
            <a:endParaRPr sz="1100"/>
          </a:p>
          <a:p>
            <a:pPr marL="0" lvl="0" indent="0" algn="l" rtl="0">
              <a:spcBef>
                <a:spcPts val="0"/>
              </a:spcBef>
              <a:spcAft>
                <a:spcPts val="0"/>
              </a:spcAft>
              <a:buNone/>
            </a:pPr>
            <a:r>
              <a:rPr lang="en" sz="1100"/>
              <a:t> community.                                                                                        donados por la comunidad.</a:t>
            </a:r>
            <a:endParaRPr sz="1100"/>
          </a:p>
          <a:p>
            <a:pPr marL="0" lvl="0" indent="0" algn="l" rtl="0">
              <a:spcBef>
                <a:spcPts val="0"/>
              </a:spcBef>
              <a:spcAft>
                <a:spcPts val="0"/>
              </a:spcAft>
              <a:buNone/>
            </a:pPr>
            <a:r>
              <a:rPr lang="en" sz="1100"/>
              <a:t>                                                                                   </a:t>
            </a:r>
            <a:endParaRPr sz="1100"/>
          </a:p>
          <a:p>
            <a:pPr marL="0" lvl="0" indent="0" algn="l" rtl="0">
              <a:spcBef>
                <a:spcPts val="0"/>
              </a:spcBef>
              <a:spcAft>
                <a:spcPts val="0"/>
              </a:spcAft>
              <a:buNone/>
            </a:pPr>
            <a:r>
              <a:rPr lang="en" sz="1100"/>
              <a:t>Donations allowed in the pantry:                                                  Donaciones permitidas en la despensa:</a:t>
            </a:r>
            <a:endParaRPr sz="1100"/>
          </a:p>
          <a:p>
            <a:pPr marL="0" lvl="0" indent="0" algn="l" rtl="0">
              <a:spcBef>
                <a:spcPts val="0"/>
              </a:spcBef>
              <a:spcAft>
                <a:spcPts val="0"/>
              </a:spcAft>
              <a:buNone/>
            </a:pPr>
            <a:r>
              <a:rPr lang="en" sz="1100"/>
              <a:t>   Nonperishable food &amp; supplies with an                                       Alimentos y suministros no perecederos</a:t>
            </a:r>
            <a:endParaRPr sz="1100"/>
          </a:p>
          <a:p>
            <a:pPr marL="0" lvl="0" indent="0" algn="l" rtl="0">
              <a:spcBef>
                <a:spcPts val="0"/>
              </a:spcBef>
              <a:spcAft>
                <a:spcPts val="0"/>
              </a:spcAft>
              <a:buNone/>
            </a:pPr>
            <a:r>
              <a:rPr lang="en" sz="1100"/>
              <a:t>      expiration date no less than 4 months.                                      con fecha de caducidad no menor a 4 meses.</a:t>
            </a:r>
            <a:endParaRPr sz="1100"/>
          </a:p>
          <a:p>
            <a:pPr marL="0" lvl="0" indent="0" algn="l" rtl="0">
              <a:spcBef>
                <a:spcPts val="0"/>
              </a:spcBef>
              <a:spcAft>
                <a:spcPts val="0"/>
              </a:spcAft>
              <a:buNone/>
            </a:pPr>
            <a:endParaRPr sz="1100"/>
          </a:p>
          <a:p>
            <a:pPr marL="457200" lvl="0" indent="-330200" algn="l" rtl="0">
              <a:spcBef>
                <a:spcPts val="0"/>
              </a:spcBef>
              <a:spcAft>
                <a:spcPts val="0"/>
              </a:spcAft>
              <a:buSzPts val="1600"/>
              <a:buChar char="-"/>
            </a:pPr>
            <a:r>
              <a:rPr lang="en" sz="1000"/>
              <a:t>Preferred donated items are shown on                                                         - Los articulos donados preferidos se</a:t>
            </a:r>
            <a:endParaRPr sz="1000"/>
          </a:p>
          <a:p>
            <a:pPr marL="457200" lvl="0" indent="0" algn="l" rtl="0">
              <a:spcBef>
                <a:spcPts val="0"/>
              </a:spcBef>
              <a:spcAft>
                <a:spcPts val="0"/>
              </a:spcAft>
              <a:buNone/>
            </a:pPr>
            <a:r>
              <a:rPr lang="en" sz="1000"/>
              <a:t>the right side of the pantry.                                                                                      muestran en el lado derecho de la despense.</a:t>
            </a:r>
            <a:endParaRPr sz="1000"/>
          </a:p>
          <a:p>
            <a:pPr marL="457200" lvl="0" indent="-330200" algn="l" rtl="0">
              <a:spcBef>
                <a:spcPts val="0"/>
              </a:spcBef>
              <a:spcAft>
                <a:spcPts val="0"/>
              </a:spcAft>
              <a:buSzPts val="1600"/>
              <a:buChar char="-"/>
            </a:pPr>
            <a:r>
              <a:rPr lang="en" sz="1000"/>
              <a:t>Canned food is permitted only in the                                                             - Los alimentos enlatados solo se permiten en la</a:t>
            </a:r>
            <a:endParaRPr sz="1000"/>
          </a:p>
          <a:p>
            <a:pPr marL="457200" lvl="0" indent="0" algn="l" rtl="0">
              <a:spcBef>
                <a:spcPts val="0"/>
              </a:spcBef>
              <a:spcAft>
                <a:spcPts val="0"/>
              </a:spcAft>
              <a:buNone/>
            </a:pPr>
            <a:r>
              <a:rPr lang="en" sz="1000"/>
              <a:t>spring and fall so as to avoid extreme                                                                primavera y el otono para evitar temperaturas</a:t>
            </a:r>
            <a:endParaRPr sz="1000"/>
          </a:p>
          <a:p>
            <a:pPr marL="457200" lvl="0" indent="0" algn="l" rtl="0">
              <a:spcBef>
                <a:spcPts val="0"/>
              </a:spcBef>
              <a:spcAft>
                <a:spcPts val="0"/>
              </a:spcAft>
              <a:buNone/>
            </a:pPr>
            <a:r>
              <a:rPr lang="en" sz="1000"/>
              <a:t>hot or cold temperatures.                                                                                         extremas de calor o frio.</a:t>
            </a:r>
            <a:endParaRPr sz="1000"/>
          </a:p>
          <a:p>
            <a:pPr marL="457200" lvl="0" indent="-330200" algn="l" rtl="0">
              <a:spcBef>
                <a:spcPts val="0"/>
              </a:spcBef>
              <a:spcAft>
                <a:spcPts val="0"/>
              </a:spcAft>
              <a:buSzPts val="1600"/>
              <a:buChar char="-"/>
            </a:pPr>
            <a:r>
              <a:rPr lang="en" sz="1000"/>
              <a:t>Donated items may be placed in the                                                               -  Los articulos donados se pueden colocar </a:t>
            </a:r>
            <a:endParaRPr sz="1000"/>
          </a:p>
          <a:p>
            <a:pPr marL="457200" lvl="0" indent="0" algn="l" rtl="0">
              <a:spcBef>
                <a:spcPts val="0"/>
              </a:spcBef>
              <a:spcAft>
                <a:spcPts val="0"/>
              </a:spcAft>
              <a:buNone/>
            </a:pPr>
            <a:r>
              <a:rPr lang="en" sz="1000"/>
              <a:t>pantry anytime.                                                                                                                      em la despensa en cualquier momento.</a:t>
            </a:r>
            <a:endParaRPr sz="1000"/>
          </a:p>
          <a:p>
            <a:pPr marL="457200" lvl="0" indent="0" algn="l" rtl="0">
              <a:spcBef>
                <a:spcPts val="0"/>
              </a:spcBef>
              <a:spcAft>
                <a:spcPts val="0"/>
              </a:spcAft>
              <a:buNone/>
            </a:pPr>
            <a:endParaRPr sz="1000"/>
          </a:p>
          <a:p>
            <a:pPr marL="0" lvl="0" indent="0" algn="l" rtl="0">
              <a:spcBef>
                <a:spcPts val="0"/>
              </a:spcBef>
              <a:spcAft>
                <a:spcPts val="0"/>
              </a:spcAft>
              <a:buNone/>
            </a:pPr>
            <a:r>
              <a:rPr lang="en" sz="1100"/>
              <a:t>NO cash donations or gift certificates                                                  </a:t>
            </a:r>
            <a:r>
              <a:rPr lang="en" sz="1000"/>
              <a:t> </a:t>
            </a:r>
            <a:r>
              <a:rPr lang="en" sz="900"/>
              <a:t>NO donaciones en efectivo ni certificados  de regalo</a:t>
            </a:r>
            <a:endParaRPr sz="900"/>
          </a:p>
          <a:p>
            <a:pPr marL="0" lvl="0" indent="0" algn="l" rtl="0">
              <a:lnSpc>
                <a:spcPct val="115000"/>
              </a:lnSpc>
              <a:spcBef>
                <a:spcPts val="1200"/>
              </a:spcBef>
              <a:spcAft>
                <a:spcPts val="0"/>
              </a:spcAft>
              <a:buNone/>
            </a:pPr>
            <a:endParaRPr b="1">
              <a:solidFill>
                <a:srgbClr val="000000"/>
              </a:solidFill>
              <a:latin typeface="Arial"/>
              <a:ea typeface="Arial"/>
              <a:cs typeface="Arial"/>
              <a:sym typeface="Arial"/>
            </a:endParaRPr>
          </a:p>
          <a:p>
            <a:pPr marL="0" lvl="0" indent="0" algn="l" rtl="0">
              <a:lnSpc>
                <a:spcPct val="115000"/>
              </a:lnSpc>
              <a:spcBef>
                <a:spcPts val="1200"/>
              </a:spcBef>
              <a:spcAft>
                <a:spcPts val="0"/>
              </a:spcAft>
              <a:buNone/>
            </a:pPr>
            <a:r>
              <a:rPr lang="en" b="1">
                <a:solidFill>
                  <a:srgbClr val="000000"/>
                </a:solidFill>
                <a:latin typeface="Arial"/>
                <a:ea typeface="Arial"/>
                <a:cs typeface="Arial"/>
                <a:sym typeface="Arial"/>
              </a:rPr>
              <a:t> </a:t>
            </a:r>
            <a:endParaRPr b="1">
              <a:solidFill>
                <a:srgbClr val="000000"/>
              </a:solidFill>
              <a:latin typeface="Arial"/>
              <a:ea typeface="Arial"/>
              <a:cs typeface="Arial"/>
              <a:sym typeface="Arial"/>
            </a:endParaRPr>
          </a:p>
          <a:p>
            <a:pPr marL="0" lvl="0" indent="0" algn="l" rtl="0">
              <a:spcBef>
                <a:spcPts val="1200"/>
              </a:spcBef>
              <a:spcAft>
                <a:spcPts val="0"/>
              </a:spcAft>
              <a:buNone/>
            </a:pPr>
            <a:endParaRPr/>
          </a:p>
        </p:txBody>
      </p:sp>
      <p:sp>
        <p:nvSpPr>
          <p:cNvPr id="271" name="Google Shape;271;p36"/>
          <p:cNvSpPr txBox="1">
            <a:spLocks noGrp="1"/>
          </p:cNvSpPr>
          <p:nvPr>
            <p:ph type="title"/>
          </p:nvPr>
        </p:nvSpPr>
        <p:spPr>
          <a:xfrm>
            <a:off x="787825" y="351800"/>
            <a:ext cx="7444800" cy="6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t>Sign on the pantry door - </a:t>
            </a:r>
            <a:r>
              <a:rPr lang="en" sz="2400"/>
              <a:t>English &amp;</a:t>
            </a:r>
            <a:r>
              <a:rPr lang="en" sz="3400"/>
              <a:t> </a:t>
            </a:r>
            <a:r>
              <a:rPr lang="en" sz="2700"/>
              <a:t>Sp</a:t>
            </a:r>
            <a:r>
              <a:rPr lang="en" sz="2500"/>
              <a:t>anish</a:t>
            </a:r>
            <a:endParaRPr sz="25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7"/>
          <p:cNvSpPr txBox="1">
            <a:spLocks noGrp="1"/>
          </p:cNvSpPr>
          <p:nvPr>
            <p:ph type="body" idx="1"/>
          </p:nvPr>
        </p:nvSpPr>
        <p:spPr>
          <a:xfrm>
            <a:off x="685800" y="1112910"/>
            <a:ext cx="7807500" cy="3511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a:t>CURRENT LIST - others to be added  </a:t>
            </a:r>
            <a:r>
              <a:rPr lang="en" b="1"/>
              <a:t>                                        Source:  NVRC Quick Guide</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EMERGENCY HELP</a:t>
            </a:r>
            <a:endParaRPr b="1"/>
          </a:p>
          <a:p>
            <a:pPr marL="0" lvl="0" indent="0" algn="l" rtl="0">
              <a:spcBef>
                <a:spcPts val="0"/>
              </a:spcBef>
              <a:spcAft>
                <a:spcPts val="0"/>
              </a:spcAft>
              <a:buNone/>
            </a:pPr>
            <a:r>
              <a:rPr lang="en"/>
              <a:t>   Limited short-term aid for basic needs (ex: food, medicine,rent,etc.) Services vary by location.</a:t>
            </a:r>
            <a:endParaRPr/>
          </a:p>
          <a:p>
            <a:pPr marL="0" lvl="0" indent="0" algn="l" rtl="0">
              <a:spcBef>
                <a:spcPts val="0"/>
              </a:spcBef>
              <a:spcAft>
                <a:spcPts val="0"/>
              </a:spcAft>
              <a:buNone/>
            </a:pPr>
            <a:r>
              <a:rPr lang="en"/>
              <a:t>      Alexandria Community &amp; Human Services  </a:t>
            </a:r>
            <a:r>
              <a:rPr lang="en" sz="1100"/>
              <a:t>2525 Mt. Vernon Avenue</a:t>
            </a:r>
            <a:r>
              <a:rPr lang="en" sz="1000"/>
              <a:t>   </a:t>
            </a:r>
            <a:r>
              <a:rPr lang="en"/>
              <a:t>   703-746-5901 press 3</a:t>
            </a:r>
            <a:endParaRPr/>
          </a:p>
          <a:p>
            <a:pPr marL="0" lvl="0" indent="0" algn="l" rtl="0">
              <a:spcBef>
                <a:spcPts val="0"/>
              </a:spcBef>
              <a:spcAft>
                <a:spcPts val="0"/>
              </a:spcAft>
              <a:buNone/>
            </a:pPr>
            <a:r>
              <a:rPr lang="en"/>
              <a:t>      ALIVE! Inc.                                                                                                                   703-837-9300 press 1</a:t>
            </a:r>
            <a:endParaRPr/>
          </a:p>
          <a:p>
            <a:pPr marL="0" lvl="0" indent="0" algn="l" rtl="0">
              <a:spcBef>
                <a:spcPts val="0"/>
              </a:spcBef>
              <a:spcAft>
                <a:spcPts val="0"/>
              </a:spcAft>
              <a:buNone/>
            </a:pPr>
            <a:r>
              <a:rPr lang="en"/>
              <a:t>      Catholic Charities Christ House                                                                          703-548-4227</a:t>
            </a:r>
            <a:endParaRPr/>
          </a:p>
          <a:p>
            <a:pPr marL="0" lvl="0" indent="0" algn="l" rtl="0">
              <a:spcBef>
                <a:spcPts val="0"/>
              </a:spcBef>
              <a:spcAft>
                <a:spcPts val="0"/>
              </a:spcAft>
              <a:buNone/>
            </a:pPr>
            <a:r>
              <a:rPr lang="en"/>
              <a:t>      Salvation Army, Alexandria                                                                                    703-836-2427</a:t>
            </a:r>
            <a:endParaRPr/>
          </a:p>
          <a:p>
            <a:pPr marL="0" lvl="0" indent="0" algn="l" rtl="0">
              <a:spcBef>
                <a:spcPts val="0"/>
              </a:spcBef>
              <a:spcAft>
                <a:spcPts val="0"/>
              </a:spcAft>
              <a:buNone/>
            </a:pPr>
            <a:endParaRPr/>
          </a:p>
          <a:p>
            <a:pPr marL="0" lvl="0" indent="0" algn="l" rtl="0">
              <a:spcBef>
                <a:spcPts val="0"/>
              </a:spcBef>
              <a:spcAft>
                <a:spcPts val="0"/>
              </a:spcAft>
              <a:buNone/>
            </a:pPr>
            <a:r>
              <a:rPr lang="en" b="1"/>
              <a:t>MEDICAL HELP</a:t>
            </a:r>
            <a:endParaRPr b="1"/>
          </a:p>
          <a:p>
            <a:pPr marL="0" lvl="0" indent="0" algn="l" rtl="0">
              <a:spcBef>
                <a:spcPts val="0"/>
              </a:spcBef>
              <a:spcAft>
                <a:spcPts val="0"/>
              </a:spcAft>
              <a:buNone/>
            </a:pPr>
            <a:r>
              <a:rPr lang="en"/>
              <a:t>     Inova Alexandria Hospital  -</a:t>
            </a:r>
            <a:r>
              <a:rPr lang="en" sz="1100"/>
              <a:t>4320 Seminary Road      </a:t>
            </a:r>
            <a:r>
              <a:rPr lang="en" sz="900"/>
              <a:t>                      </a:t>
            </a:r>
            <a:r>
              <a:rPr lang="en"/>
              <a:t>                       703-504-3000</a:t>
            </a:r>
            <a:endParaRPr/>
          </a:p>
          <a:p>
            <a:pPr marL="0" lvl="0" indent="0" algn="l" rtl="0">
              <a:spcBef>
                <a:spcPts val="0"/>
              </a:spcBef>
              <a:spcAft>
                <a:spcPts val="0"/>
              </a:spcAft>
              <a:buNone/>
            </a:pPr>
            <a:r>
              <a:rPr lang="en"/>
              <a:t>      Neighborhood Health (</a:t>
            </a:r>
            <a:r>
              <a:rPr lang="en" sz="1000"/>
              <a:t>Alexandria locations</a:t>
            </a:r>
            <a:r>
              <a:rPr lang="en"/>
              <a:t> - </a:t>
            </a:r>
            <a:r>
              <a:rPr lang="en" sz="1000"/>
              <a:t>2 East Glebe Rd and 1200 North Howard St.    </a:t>
            </a:r>
            <a:r>
              <a:rPr lang="en" sz="1100"/>
              <a:t>7</a:t>
            </a:r>
            <a:r>
              <a:rPr lang="en"/>
              <a:t>03-568-5568</a:t>
            </a:r>
            <a:endParaRPr/>
          </a:p>
          <a:p>
            <a:pPr marL="0" lvl="0" indent="0" algn="l" rtl="0">
              <a:spcBef>
                <a:spcPts val="0"/>
              </a:spcBef>
              <a:spcAft>
                <a:spcPts val="0"/>
              </a:spcAft>
              <a:buNone/>
            </a:pPr>
            <a:r>
              <a:rPr lang="en"/>
              <a:t>      Health Departments -</a:t>
            </a:r>
            <a:r>
              <a:rPr lang="en" sz="1000"/>
              <a:t> Casey Clinic (1200 Howard St)  and  King St (4480 King St. ).     703-746-4886 703-746-4996</a:t>
            </a:r>
            <a:endParaRPr sz="1000"/>
          </a:p>
          <a:p>
            <a:pPr marL="0" lvl="0" indent="0" algn="l" rtl="0">
              <a:spcBef>
                <a:spcPts val="0"/>
              </a:spcBef>
              <a:spcAft>
                <a:spcPts val="0"/>
              </a:spcAft>
              <a:buNone/>
            </a:pPr>
            <a:r>
              <a:rPr lang="en"/>
              <a:t>      </a:t>
            </a:r>
            <a:endParaRPr/>
          </a:p>
          <a:p>
            <a:pPr marL="0" lvl="0" indent="0" algn="l" rtl="0">
              <a:spcBef>
                <a:spcPts val="0"/>
              </a:spcBef>
              <a:spcAft>
                <a:spcPts val="0"/>
              </a:spcAft>
              <a:buNone/>
            </a:pPr>
            <a:r>
              <a:rPr lang="en" b="1"/>
              <a:t>SHELTERS:</a:t>
            </a:r>
            <a:endParaRPr b="1"/>
          </a:p>
          <a:p>
            <a:pPr marL="0" lvl="0" indent="0" algn="l" rtl="0">
              <a:spcBef>
                <a:spcPts val="0"/>
              </a:spcBef>
              <a:spcAft>
                <a:spcPts val="0"/>
              </a:spcAft>
              <a:buNone/>
            </a:pPr>
            <a:r>
              <a:rPr lang="en"/>
              <a:t>    Alexandria Homeless Services  Assessment Center  - </a:t>
            </a:r>
            <a:r>
              <a:rPr lang="en" sz="900"/>
              <a:t>intake for all city shelters</a:t>
            </a:r>
            <a:r>
              <a:rPr lang="en"/>
              <a:t>                703-746-5700</a:t>
            </a:r>
            <a:endParaRPr/>
          </a:p>
          <a:p>
            <a:pPr marL="0" lvl="0" indent="0" algn="l" rtl="0">
              <a:spcBef>
                <a:spcPts val="0"/>
              </a:spcBef>
              <a:spcAft>
                <a:spcPts val="0"/>
              </a:spcAft>
              <a:buNone/>
            </a:pPr>
            <a:r>
              <a:rPr lang="en"/>
              <a:t>    Alexandria Community Shelter - referral required                                                             703-746-3660           </a:t>
            </a:r>
            <a:endParaRPr/>
          </a:p>
          <a:p>
            <a:pPr marL="0" lvl="0" indent="0" algn="l" rtl="0">
              <a:spcBef>
                <a:spcPts val="0"/>
              </a:spcBef>
              <a:spcAft>
                <a:spcPts val="0"/>
              </a:spcAft>
              <a:buNone/>
            </a:pPr>
            <a:r>
              <a:rPr lang="en"/>
              <a:t>    Carpenter’s Shelter - referral required                                                                                    703-548-7500</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77" name="Google Shape;277;p37"/>
          <p:cNvSpPr txBox="1">
            <a:spLocks noGrp="1"/>
          </p:cNvSpPr>
          <p:nvPr>
            <p:ph type="title"/>
          </p:nvPr>
        </p:nvSpPr>
        <p:spPr>
          <a:xfrm>
            <a:off x="787825" y="351800"/>
            <a:ext cx="7444800" cy="6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300"/>
              <a:t>List of Where to Get Help in Alexandria</a:t>
            </a:r>
            <a:endParaRPr sz="33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pic>
        <p:nvPicPr>
          <p:cNvPr id="282" name="Google Shape;282;p38"/>
          <p:cNvPicPr preferRelativeResize="0"/>
          <p:nvPr/>
        </p:nvPicPr>
        <p:blipFill>
          <a:blip r:embed="rId3">
            <a:alphaModFix/>
          </a:blip>
          <a:stretch>
            <a:fillRect/>
          </a:stretch>
        </p:blipFill>
        <p:spPr>
          <a:xfrm>
            <a:off x="668251" y="960050"/>
            <a:ext cx="3756699" cy="3973324"/>
          </a:xfrm>
          <a:prstGeom prst="rect">
            <a:avLst/>
          </a:prstGeom>
          <a:noFill/>
          <a:ln>
            <a:noFill/>
          </a:ln>
        </p:spPr>
      </p:pic>
      <p:sp>
        <p:nvSpPr>
          <p:cNvPr id="283" name="Google Shape;283;p38"/>
          <p:cNvSpPr txBox="1">
            <a:spLocks noGrp="1"/>
          </p:cNvSpPr>
          <p:nvPr>
            <p:ph type="subTitle" idx="1"/>
          </p:nvPr>
        </p:nvSpPr>
        <p:spPr>
          <a:xfrm>
            <a:off x="833900" y="2040138"/>
            <a:ext cx="3425400" cy="1491000"/>
          </a:xfrm>
          <a:prstGeom prst="rect">
            <a:avLst/>
          </a:prstGeom>
        </p:spPr>
        <p:txBody>
          <a:bodyPr spcFirstLastPara="1" wrap="square" lIns="91425" tIns="91425" rIns="91425" bIns="91425" anchor="t" anchorCtr="0">
            <a:noAutofit/>
          </a:bodyPr>
          <a:lstStyle/>
          <a:p>
            <a:pPr marL="457200" lvl="0" indent="0" algn="l" rtl="0">
              <a:lnSpc>
                <a:spcPct val="107916"/>
              </a:lnSpc>
              <a:spcBef>
                <a:spcPts val="0"/>
              </a:spcBef>
              <a:spcAft>
                <a:spcPts val="0"/>
              </a:spcAft>
              <a:buNone/>
            </a:pPr>
            <a:r>
              <a:rPr lang="en" sz="1300">
                <a:solidFill>
                  <a:srgbClr val="000000"/>
                </a:solidFill>
              </a:rPr>
              <a:t>Brochure – will be distributed to the  Alexandria City community </a:t>
            </a:r>
            <a:endParaRPr sz="1300">
              <a:solidFill>
                <a:srgbClr val="000000"/>
              </a:solidFill>
            </a:endParaRPr>
          </a:p>
          <a:p>
            <a:pPr marL="685800" lvl="0" indent="-311150" algn="l" rtl="0">
              <a:lnSpc>
                <a:spcPct val="107916"/>
              </a:lnSpc>
              <a:spcBef>
                <a:spcPts val="0"/>
              </a:spcBef>
              <a:spcAft>
                <a:spcPts val="0"/>
              </a:spcAft>
              <a:buClr>
                <a:srgbClr val="000000"/>
              </a:buClr>
              <a:buSzPts val="1300"/>
              <a:buFont typeface="Montserrat"/>
              <a:buChar char="-"/>
            </a:pPr>
            <a:r>
              <a:rPr lang="en" sz="1300">
                <a:solidFill>
                  <a:srgbClr val="000000"/>
                </a:solidFill>
              </a:rPr>
              <a:t>Placed in neighbor’s mailboxes</a:t>
            </a:r>
            <a:endParaRPr sz="1300">
              <a:solidFill>
                <a:srgbClr val="000000"/>
              </a:solidFill>
            </a:endParaRPr>
          </a:p>
          <a:p>
            <a:pPr marL="685800" lvl="0" indent="-311150" algn="l" rtl="0">
              <a:lnSpc>
                <a:spcPct val="107916"/>
              </a:lnSpc>
              <a:spcBef>
                <a:spcPts val="0"/>
              </a:spcBef>
              <a:spcAft>
                <a:spcPts val="0"/>
              </a:spcAft>
              <a:buClr>
                <a:srgbClr val="000000"/>
              </a:buClr>
              <a:buSzPts val="1300"/>
              <a:buFont typeface="Montserrat"/>
              <a:buChar char="-"/>
            </a:pPr>
            <a:r>
              <a:rPr lang="en" sz="1300">
                <a:solidFill>
                  <a:srgbClr val="000000"/>
                </a:solidFill>
              </a:rPr>
              <a:t>Distributed at presentations to civic and neighborhood groups.</a:t>
            </a:r>
            <a:endParaRPr sz="1300">
              <a:solidFill>
                <a:srgbClr val="000000"/>
              </a:solidFill>
            </a:endParaRPr>
          </a:p>
          <a:p>
            <a:pPr marL="685800" lvl="0" indent="-311150" algn="l" rtl="0">
              <a:lnSpc>
                <a:spcPct val="107916"/>
              </a:lnSpc>
              <a:spcBef>
                <a:spcPts val="0"/>
              </a:spcBef>
              <a:spcAft>
                <a:spcPts val="0"/>
              </a:spcAft>
              <a:buClr>
                <a:srgbClr val="000000"/>
              </a:buClr>
              <a:buSzPts val="1300"/>
              <a:buFont typeface="Montserrat"/>
              <a:buChar char="-"/>
            </a:pPr>
            <a:r>
              <a:rPr lang="en" sz="1300">
                <a:solidFill>
                  <a:srgbClr val="000000"/>
                </a:solidFill>
              </a:rPr>
              <a:t>Distributed in some retail stores.</a:t>
            </a:r>
            <a:endParaRPr sz="1300">
              <a:solidFill>
                <a:srgbClr val="000000"/>
              </a:solidFill>
            </a:endParaRPr>
          </a:p>
          <a:p>
            <a:pPr marL="0" lvl="0" indent="0" algn="ctr" rtl="0">
              <a:spcBef>
                <a:spcPts val="0"/>
              </a:spcBef>
              <a:spcAft>
                <a:spcPts val="0"/>
              </a:spcAft>
              <a:buNone/>
            </a:pPr>
            <a:endParaRPr sz="1600"/>
          </a:p>
        </p:txBody>
      </p:sp>
      <p:sp>
        <p:nvSpPr>
          <p:cNvPr id="284" name="Google Shape;284;p38"/>
          <p:cNvSpPr txBox="1">
            <a:spLocks noGrp="1"/>
          </p:cNvSpPr>
          <p:nvPr>
            <p:ph type="title"/>
          </p:nvPr>
        </p:nvSpPr>
        <p:spPr>
          <a:xfrm>
            <a:off x="4813800" y="0"/>
            <a:ext cx="3916200" cy="734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Get the Word Out!</a:t>
            </a:r>
            <a:endParaRPr/>
          </a:p>
        </p:txBody>
      </p:sp>
      <p:sp>
        <p:nvSpPr>
          <p:cNvPr id="285" name="Google Shape;285;p38"/>
          <p:cNvSpPr/>
          <p:nvPr/>
        </p:nvSpPr>
        <p:spPr>
          <a:xfrm rot="-5400000">
            <a:off x="4833615" y="928700"/>
            <a:ext cx="704152" cy="9161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6D1AB">
              <a:alpha val="504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8"/>
          <p:cNvSpPr/>
          <p:nvPr/>
        </p:nvSpPr>
        <p:spPr>
          <a:xfrm rot="-5400000">
            <a:off x="7290715" y="3553950"/>
            <a:ext cx="704152" cy="916155"/>
          </a:xfrm>
          <a:custGeom>
            <a:avLst/>
            <a:gdLst/>
            <a:ahLst/>
            <a:cxnLst/>
            <a:rect l="l" t="t" r="r" b="b"/>
            <a:pathLst>
              <a:path w="28231" h="36727" extrusionOk="0">
                <a:moveTo>
                  <a:pt x="9835" y="1"/>
                </a:moveTo>
                <a:cubicBezTo>
                  <a:pt x="9835" y="1"/>
                  <a:pt x="9694" y="1552"/>
                  <a:pt x="8877" y="2031"/>
                </a:cubicBezTo>
                <a:cubicBezTo>
                  <a:pt x="8631" y="2175"/>
                  <a:pt x="8359" y="2226"/>
                  <a:pt x="8099" y="2226"/>
                </a:cubicBezTo>
                <a:cubicBezTo>
                  <a:pt x="7495" y="2226"/>
                  <a:pt x="6956" y="1955"/>
                  <a:pt x="6956" y="1955"/>
                </a:cubicBezTo>
                <a:cubicBezTo>
                  <a:pt x="6956" y="1955"/>
                  <a:pt x="6815" y="3468"/>
                  <a:pt x="5944" y="3979"/>
                </a:cubicBezTo>
                <a:cubicBezTo>
                  <a:pt x="5694" y="4127"/>
                  <a:pt x="5367" y="4179"/>
                  <a:pt x="5027" y="4179"/>
                </a:cubicBezTo>
                <a:cubicBezTo>
                  <a:pt x="4189" y="4179"/>
                  <a:pt x="3277" y="3860"/>
                  <a:pt x="3277" y="3860"/>
                </a:cubicBezTo>
                <a:cubicBezTo>
                  <a:pt x="3277" y="3860"/>
                  <a:pt x="2940" y="5492"/>
                  <a:pt x="2363" y="5830"/>
                </a:cubicBezTo>
                <a:cubicBezTo>
                  <a:pt x="2184" y="5936"/>
                  <a:pt x="1888" y="5973"/>
                  <a:pt x="1566" y="5973"/>
                </a:cubicBezTo>
                <a:cubicBezTo>
                  <a:pt x="850" y="5973"/>
                  <a:pt x="1" y="5792"/>
                  <a:pt x="1" y="5792"/>
                </a:cubicBezTo>
                <a:lnTo>
                  <a:pt x="1" y="5792"/>
                </a:lnTo>
                <a:lnTo>
                  <a:pt x="18233" y="36726"/>
                </a:lnTo>
                <a:cubicBezTo>
                  <a:pt x="18569" y="35013"/>
                  <a:pt x="19849" y="34712"/>
                  <a:pt x="20707" y="34712"/>
                </a:cubicBezTo>
                <a:cubicBezTo>
                  <a:pt x="21170" y="34712"/>
                  <a:pt x="21509" y="34800"/>
                  <a:pt x="21509" y="34800"/>
                </a:cubicBezTo>
                <a:cubicBezTo>
                  <a:pt x="21509" y="34800"/>
                  <a:pt x="22048" y="33624"/>
                  <a:pt x="22685" y="33053"/>
                </a:cubicBezTo>
                <a:cubicBezTo>
                  <a:pt x="22886" y="32873"/>
                  <a:pt x="23195" y="32811"/>
                  <a:pt x="23525" y="32811"/>
                </a:cubicBezTo>
                <a:cubicBezTo>
                  <a:pt x="24241" y="32811"/>
                  <a:pt x="25052" y="33102"/>
                  <a:pt x="25052" y="33102"/>
                </a:cubicBezTo>
                <a:cubicBezTo>
                  <a:pt x="25052" y="33102"/>
                  <a:pt x="25237" y="31431"/>
                  <a:pt x="25961" y="31006"/>
                </a:cubicBezTo>
                <a:cubicBezTo>
                  <a:pt x="26140" y="30901"/>
                  <a:pt x="26369" y="30861"/>
                  <a:pt x="26614" y="30861"/>
                </a:cubicBezTo>
                <a:cubicBezTo>
                  <a:pt x="27354" y="30861"/>
                  <a:pt x="28231" y="31224"/>
                  <a:pt x="28231" y="31224"/>
                </a:cubicBezTo>
                <a:lnTo>
                  <a:pt x="9835" y="1"/>
                </a:lnTo>
                <a:close/>
              </a:path>
            </a:pathLst>
          </a:custGeom>
          <a:solidFill>
            <a:srgbClr val="F6D1AB">
              <a:alpha val="5044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8"/>
          <p:cNvSpPr txBox="1"/>
          <p:nvPr/>
        </p:nvSpPr>
        <p:spPr>
          <a:xfrm>
            <a:off x="1836200" y="1438900"/>
            <a:ext cx="1782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latin typeface="Montserrat"/>
                <a:ea typeface="Montserrat"/>
                <a:cs typeface="Montserrat"/>
                <a:sym typeface="Montserrat"/>
              </a:rPr>
              <a:t>Brochure</a:t>
            </a:r>
            <a:endParaRPr sz="2400">
              <a:latin typeface="Montserrat"/>
              <a:ea typeface="Montserrat"/>
              <a:cs typeface="Montserrat"/>
              <a:sym typeface="Montserrat"/>
            </a:endParaRPr>
          </a:p>
        </p:txBody>
      </p:sp>
      <p:pic>
        <p:nvPicPr>
          <p:cNvPr id="288" name="Google Shape;288;p38"/>
          <p:cNvPicPr preferRelativeResize="0"/>
          <p:nvPr/>
        </p:nvPicPr>
        <p:blipFill rotWithShape="1">
          <a:blip r:embed="rId4">
            <a:alphaModFix/>
          </a:blip>
          <a:srcRect l="14119" t="8141" r="15249" b="9702"/>
          <a:stretch/>
        </p:blipFill>
        <p:spPr>
          <a:xfrm>
            <a:off x="5154225" y="1313364"/>
            <a:ext cx="3379652" cy="3266702"/>
          </a:xfrm>
          <a:prstGeom prst="rect">
            <a:avLst/>
          </a:prstGeom>
          <a:noFill/>
          <a:ln>
            <a:noFill/>
          </a:ln>
        </p:spPr>
      </p:pic>
      <p:sp>
        <p:nvSpPr>
          <p:cNvPr id="289" name="Google Shape;289;p38"/>
          <p:cNvSpPr txBox="1"/>
          <p:nvPr/>
        </p:nvSpPr>
        <p:spPr>
          <a:xfrm>
            <a:off x="6077700" y="1313375"/>
            <a:ext cx="1836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latin typeface="Montserrat"/>
                <a:ea typeface="Montserrat"/>
                <a:cs typeface="Montserrat"/>
                <a:sym typeface="Montserrat"/>
              </a:rPr>
              <a:t>Website</a:t>
            </a:r>
            <a:endParaRPr sz="2400">
              <a:latin typeface="Montserrat"/>
              <a:ea typeface="Montserrat"/>
              <a:cs typeface="Montserrat"/>
              <a:sym typeface="Montserrat"/>
            </a:endParaRPr>
          </a:p>
        </p:txBody>
      </p:sp>
      <p:sp>
        <p:nvSpPr>
          <p:cNvPr id="290" name="Google Shape;290;p38"/>
          <p:cNvSpPr txBox="1"/>
          <p:nvPr/>
        </p:nvSpPr>
        <p:spPr>
          <a:xfrm>
            <a:off x="4727625" y="1867475"/>
            <a:ext cx="3916200" cy="2878200"/>
          </a:xfrm>
          <a:prstGeom prst="rect">
            <a:avLst/>
          </a:prstGeom>
          <a:noFill/>
          <a:ln>
            <a:noFill/>
          </a:ln>
        </p:spPr>
        <p:txBody>
          <a:bodyPr spcFirstLastPara="1" wrap="square" lIns="91425" tIns="91425" rIns="91425" bIns="91425" anchor="t" anchorCtr="0">
            <a:spAutoFit/>
          </a:bodyPr>
          <a:lstStyle/>
          <a:p>
            <a:pPr marL="457200" lvl="0" indent="0" algn="l" rtl="0">
              <a:lnSpc>
                <a:spcPct val="107916"/>
              </a:lnSpc>
              <a:spcBef>
                <a:spcPts val="0"/>
              </a:spcBef>
              <a:spcAft>
                <a:spcPts val="0"/>
              </a:spcAft>
              <a:buNone/>
            </a:pPr>
            <a:r>
              <a:rPr lang="en" sz="1100">
                <a:latin typeface="Montserrat"/>
                <a:ea typeface="Montserrat"/>
                <a:cs typeface="Montserrat"/>
                <a:sym typeface="Montserrat"/>
              </a:rPr>
              <a:t>Visit our website at</a:t>
            </a:r>
            <a:endParaRPr sz="1100">
              <a:latin typeface="Montserrat"/>
              <a:ea typeface="Montserrat"/>
              <a:cs typeface="Montserrat"/>
              <a:sym typeface="Montserrat"/>
            </a:endParaRPr>
          </a:p>
          <a:p>
            <a:pPr marL="457200" lvl="0" indent="0" algn="l" rtl="0">
              <a:lnSpc>
                <a:spcPct val="107916"/>
              </a:lnSpc>
              <a:spcBef>
                <a:spcPts val="0"/>
              </a:spcBef>
              <a:spcAft>
                <a:spcPts val="0"/>
              </a:spcAft>
              <a:buNone/>
            </a:pPr>
            <a:r>
              <a:rPr lang="en" sz="1100" u="sng">
                <a:latin typeface="Montserrat"/>
                <a:ea typeface="Montserrat"/>
                <a:cs typeface="Montserrat"/>
                <a:sym typeface="Montserrat"/>
              </a:rPr>
              <a:t>https://www. freepantry.org/  </a:t>
            </a:r>
            <a:endParaRPr sz="1100" u="sng">
              <a:latin typeface="Montserrat"/>
              <a:ea typeface="Montserrat"/>
              <a:cs typeface="Montserrat"/>
              <a:sym typeface="Montserrat"/>
            </a:endParaRPr>
          </a:p>
          <a:p>
            <a:pPr marL="457200" lvl="0" indent="0" algn="l" rtl="0">
              <a:lnSpc>
                <a:spcPct val="107916"/>
              </a:lnSpc>
              <a:spcBef>
                <a:spcPts val="0"/>
              </a:spcBef>
              <a:spcAft>
                <a:spcPts val="0"/>
              </a:spcAft>
              <a:buNone/>
            </a:pPr>
            <a:r>
              <a:rPr lang="en" sz="1100">
                <a:latin typeface="Montserrat"/>
                <a:ea typeface="Montserrat"/>
                <a:cs typeface="Montserrat"/>
                <a:sym typeface="Montserrat"/>
              </a:rPr>
              <a:t>The website includes:</a:t>
            </a:r>
            <a:endParaRPr sz="1100">
              <a:latin typeface="Montserrat"/>
              <a:ea typeface="Montserrat"/>
              <a:cs typeface="Montserrat"/>
              <a:sym typeface="Montserrat"/>
            </a:endParaRPr>
          </a:p>
          <a:p>
            <a:pPr marL="914400" lvl="1" indent="-298450" algn="l" rtl="0">
              <a:lnSpc>
                <a:spcPct val="107916"/>
              </a:lnSpc>
              <a:spcBef>
                <a:spcPts val="0"/>
              </a:spcBef>
              <a:spcAft>
                <a:spcPts val="0"/>
              </a:spcAft>
              <a:buSzPts val="1100"/>
              <a:buFont typeface="Montserrat"/>
              <a:buChar char="o"/>
            </a:pPr>
            <a:r>
              <a:rPr lang="en" sz="1100">
                <a:latin typeface="Montserrat"/>
                <a:ea typeface="Montserrat"/>
                <a:cs typeface="Montserrat"/>
                <a:sym typeface="Montserrat"/>
              </a:rPr>
              <a:t>A link to sign up to donate nonperishable food and supplies and deliver them directly to the pantry.</a:t>
            </a:r>
            <a:endParaRPr sz="1100">
              <a:latin typeface="Montserrat"/>
              <a:ea typeface="Montserrat"/>
              <a:cs typeface="Montserrat"/>
              <a:sym typeface="Montserrat"/>
            </a:endParaRPr>
          </a:p>
          <a:p>
            <a:pPr marL="914400" lvl="1" indent="-298450" algn="l" rtl="0">
              <a:lnSpc>
                <a:spcPct val="107916"/>
              </a:lnSpc>
              <a:spcBef>
                <a:spcPts val="0"/>
              </a:spcBef>
              <a:spcAft>
                <a:spcPts val="0"/>
              </a:spcAft>
              <a:buSzPts val="1100"/>
              <a:buFont typeface="Montserrat"/>
              <a:buChar char="o"/>
            </a:pPr>
            <a:r>
              <a:rPr lang="en" sz="1100">
                <a:latin typeface="Montserrat"/>
                <a:ea typeface="Montserrat"/>
                <a:cs typeface="Montserrat"/>
                <a:sym typeface="Montserrat"/>
              </a:rPr>
              <a:t>A  list of preferred  items in the pantry by season.</a:t>
            </a:r>
            <a:endParaRPr sz="1100">
              <a:latin typeface="Montserrat"/>
              <a:ea typeface="Montserrat"/>
              <a:cs typeface="Montserrat"/>
              <a:sym typeface="Montserrat"/>
            </a:endParaRPr>
          </a:p>
          <a:p>
            <a:pPr marL="914400" lvl="1" indent="-298450" algn="l" rtl="0">
              <a:lnSpc>
                <a:spcPct val="107916"/>
              </a:lnSpc>
              <a:spcBef>
                <a:spcPts val="0"/>
              </a:spcBef>
              <a:spcAft>
                <a:spcPts val="0"/>
              </a:spcAft>
              <a:buSzPts val="1100"/>
              <a:buFont typeface="Montserrat"/>
              <a:buChar char="o"/>
            </a:pPr>
            <a:r>
              <a:rPr lang="en" sz="1100">
                <a:latin typeface="Montserrat"/>
                <a:ea typeface="Montserrat"/>
                <a:cs typeface="Montserrat"/>
                <a:sym typeface="Montserrat"/>
              </a:rPr>
              <a:t>Information about where to get free food, medical care and shelter.</a:t>
            </a:r>
            <a:endParaRPr sz="1100">
              <a:latin typeface="Montserrat"/>
              <a:ea typeface="Montserrat"/>
              <a:cs typeface="Montserrat"/>
              <a:sym typeface="Montserrat"/>
            </a:endParaRPr>
          </a:p>
          <a:p>
            <a:pPr marL="914400" lvl="1" indent="-298450" algn="l" rtl="0">
              <a:lnSpc>
                <a:spcPct val="107916"/>
              </a:lnSpc>
              <a:spcBef>
                <a:spcPts val="0"/>
              </a:spcBef>
              <a:spcAft>
                <a:spcPts val="0"/>
              </a:spcAft>
              <a:buSzPts val="1100"/>
              <a:buFont typeface="Montserrat"/>
              <a:buChar char="o"/>
            </a:pPr>
            <a:r>
              <a:rPr lang="en" sz="1100">
                <a:latin typeface="Montserrat"/>
                <a:ea typeface="Montserrat"/>
                <a:cs typeface="Montserrat"/>
                <a:sym typeface="Montserrat"/>
              </a:rPr>
              <a:t>Information about starting a pantry.</a:t>
            </a:r>
            <a:endParaRPr sz="1100">
              <a:latin typeface="Montserrat"/>
              <a:ea typeface="Montserrat"/>
              <a:cs typeface="Montserrat"/>
              <a:sym typeface="Montserrat"/>
            </a:endParaRPr>
          </a:p>
          <a:p>
            <a:pPr marL="914400" lvl="1" indent="-298450" algn="l" rtl="0">
              <a:lnSpc>
                <a:spcPct val="107916"/>
              </a:lnSpc>
              <a:spcBef>
                <a:spcPts val="0"/>
              </a:spcBef>
              <a:spcAft>
                <a:spcPts val="0"/>
              </a:spcAft>
              <a:buSzPts val="1100"/>
              <a:buFont typeface="Montserrat"/>
              <a:buChar char="o"/>
            </a:pPr>
            <a:r>
              <a:rPr lang="en" sz="1100">
                <a:latin typeface="Montserrat"/>
                <a:ea typeface="Montserrat"/>
                <a:cs typeface="Montserrat"/>
                <a:sym typeface="Montserrat"/>
              </a:rPr>
              <a:t>A video of this presentation</a:t>
            </a:r>
            <a:endParaRPr sz="1100">
              <a:latin typeface="Montserrat"/>
              <a:ea typeface="Montserrat"/>
              <a:cs typeface="Montserrat"/>
              <a:sym typeface="Montserrat"/>
            </a:endParaRPr>
          </a:p>
          <a:p>
            <a:pPr marL="914400" lvl="1" indent="-298450" algn="l" rtl="0">
              <a:lnSpc>
                <a:spcPct val="107916"/>
              </a:lnSpc>
              <a:spcBef>
                <a:spcPts val="0"/>
              </a:spcBef>
              <a:spcAft>
                <a:spcPts val="0"/>
              </a:spcAft>
              <a:buSzPts val="1100"/>
              <a:buFont typeface="Montserrat"/>
              <a:buChar char="o"/>
            </a:pPr>
            <a:r>
              <a:rPr lang="en" sz="1100">
                <a:latin typeface="Montserrat"/>
                <a:ea typeface="Montserrat"/>
                <a:cs typeface="Montserrat"/>
                <a:sym typeface="Montserrat"/>
              </a:rPr>
              <a:t>A survey</a:t>
            </a:r>
            <a:endParaRPr sz="1100">
              <a:latin typeface="Montserrat"/>
              <a:ea typeface="Montserrat"/>
              <a:cs typeface="Montserrat"/>
              <a:sym typeface="Montserrat"/>
            </a:endParaRPr>
          </a:p>
          <a:p>
            <a:pPr marL="0" lvl="0" indent="0" algn="l" rtl="0">
              <a:spcBef>
                <a:spcPts val="800"/>
              </a:spcBef>
              <a:spcAft>
                <a:spcPts val="0"/>
              </a:spcAft>
              <a:buNone/>
            </a:pPr>
            <a:endParaRPr>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39"/>
          <p:cNvPicPr preferRelativeResize="0"/>
          <p:nvPr/>
        </p:nvPicPr>
        <p:blipFill>
          <a:blip r:embed="rId3">
            <a:alphaModFix/>
          </a:blip>
          <a:stretch>
            <a:fillRect/>
          </a:stretch>
        </p:blipFill>
        <p:spPr>
          <a:xfrm>
            <a:off x="-285850" y="1202200"/>
            <a:ext cx="5333125" cy="2739100"/>
          </a:xfrm>
          <a:prstGeom prst="rect">
            <a:avLst/>
          </a:prstGeom>
          <a:noFill/>
          <a:ln>
            <a:noFill/>
          </a:ln>
        </p:spPr>
      </p:pic>
      <p:pic>
        <p:nvPicPr>
          <p:cNvPr id="296" name="Google Shape;296;p39"/>
          <p:cNvPicPr preferRelativeResize="0"/>
          <p:nvPr/>
        </p:nvPicPr>
        <p:blipFill>
          <a:blip r:embed="rId4">
            <a:alphaModFix/>
          </a:blip>
          <a:stretch>
            <a:fillRect/>
          </a:stretch>
        </p:blipFill>
        <p:spPr>
          <a:xfrm>
            <a:off x="4502596" y="1472745"/>
            <a:ext cx="5186081" cy="2575950"/>
          </a:xfrm>
          <a:prstGeom prst="rect">
            <a:avLst/>
          </a:prstGeom>
          <a:noFill/>
          <a:ln>
            <a:noFill/>
          </a:ln>
        </p:spPr>
      </p:pic>
      <p:sp>
        <p:nvSpPr>
          <p:cNvPr id="297" name="Google Shape;297;p39"/>
          <p:cNvSpPr txBox="1">
            <a:spLocks noGrp="1"/>
          </p:cNvSpPr>
          <p:nvPr>
            <p:ph type="subTitle" idx="6"/>
          </p:nvPr>
        </p:nvSpPr>
        <p:spPr>
          <a:xfrm>
            <a:off x="403275" y="683550"/>
            <a:ext cx="4506000" cy="4460100"/>
          </a:xfrm>
          <a:prstGeom prst="rect">
            <a:avLst/>
          </a:prstGeom>
        </p:spPr>
        <p:txBody>
          <a:bodyPr spcFirstLastPara="1" wrap="square" lIns="91425" tIns="91425" rIns="91425" bIns="91425" anchor="t" anchorCtr="0">
            <a:noAutofit/>
          </a:bodyPr>
          <a:lstStyle/>
          <a:p>
            <a:pPr marL="457200" lvl="0" indent="0" algn="l" rtl="0">
              <a:lnSpc>
                <a:spcPct val="107916"/>
              </a:lnSpc>
              <a:spcBef>
                <a:spcPts val="0"/>
              </a:spcBef>
              <a:spcAft>
                <a:spcPts val="0"/>
              </a:spcAft>
              <a:buNone/>
            </a:pPr>
            <a:r>
              <a:rPr lang="en" sz="1600" b="1" u="sng">
                <a:solidFill>
                  <a:srgbClr val="000000"/>
                </a:solidFill>
              </a:rPr>
              <a:t>SUSTAIN </a:t>
            </a:r>
            <a:r>
              <a:rPr lang="en" sz="1600" u="sng">
                <a:solidFill>
                  <a:srgbClr val="000000"/>
                </a:solidFill>
              </a:rPr>
              <a:t>the pantry</a:t>
            </a:r>
            <a:endParaRPr sz="1600" u="sng">
              <a:solidFill>
                <a:srgbClr val="000000"/>
              </a:solidFill>
            </a:endParaRPr>
          </a:p>
          <a:p>
            <a:pPr marL="457200" lvl="0" indent="0" algn="l" rtl="0">
              <a:lnSpc>
                <a:spcPct val="107916"/>
              </a:lnSpc>
              <a:spcBef>
                <a:spcPts val="0"/>
              </a:spcBef>
              <a:spcAft>
                <a:spcPts val="0"/>
              </a:spcAft>
              <a:buNone/>
            </a:pPr>
            <a:r>
              <a:rPr lang="en">
                <a:solidFill>
                  <a:srgbClr val="000000"/>
                </a:solidFill>
              </a:rPr>
              <a:t>1. Please help keep the pantry stocked by signing up for a day or days on our website at </a:t>
            </a:r>
            <a:r>
              <a:rPr lang="en" u="sng">
                <a:solidFill>
                  <a:srgbClr val="000000"/>
                </a:solidFill>
              </a:rPr>
              <a:t>https://www.freepantry.org/</a:t>
            </a:r>
            <a:r>
              <a:rPr lang="en">
                <a:solidFill>
                  <a:srgbClr val="000000"/>
                </a:solidFill>
              </a:rPr>
              <a:t> </a:t>
            </a:r>
            <a:endParaRPr>
              <a:solidFill>
                <a:srgbClr val="000000"/>
              </a:solidFill>
            </a:endParaRPr>
          </a:p>
          <a:p>
            <a:pPr marL="457200" lvl="0" indent="0" algn="l" rtl="0">
              <a:lnSpc>
                <a:spcPct val="107916"/>
              </a:lnSpc>
              <a:spcBef>
                <a:spcPts val="0"/>
              </a:spcBef>
              <a:spcAft>
                <a:spcPts val="0"/>
              </a:spcAft>
              <a:buNone/>
            </a:pPr>
            <a:r>
              <a:rPr lang="en">
                <a:solidFill>
                  <a:srgbClr val="000000"/>
                </a:solidFill>
              </a:rPr>
              <a:t> to donate items and take them directly to the pantry.  Any amount of items will be helpful so it can be filled by individuals/families or groups.  We would like to get as many people to sign up to help insure the pantry is viable. </a:t>
            </a:r>
            <a:endParaRPr>
              <a:solidFill>
                <a:srgbClr val="000000"/>
              </a:solidFill>
            </a:endParaRPr>
          </a:p>
          <a:p>
            <a:pPr marL="457200" lvl="0" indent="0" algn="l" rtl="0">
              <a:lnSpc>
                <a:spcPct val="107916"/>
              </a:lnSpc>
              <a:spcBef>
                <a:spcPts val="0"/>
              </a:spcBef>
              <a:spcAft>
                <a:spcPts val="0"/>
              </a:spcAft>
              <a:buNone/>
            </a:pPr>
            <a:endParaRPr>
              <a:solidFill>
                <a:srgbClr val="000000"/>
              </a:solidFill>
            </a:endParaRPr>
          </a:p>
          <a:p>
            <a:pPr marL="457200" lvl="0" indent="0" algn="l" rtl="0">
              <a:lnSpc>
                <a:spcPct val="107916"/>
              </a:lnSpc>
              <a:spcBef>
                <a:spcPts val="0"/>
              </a:spcBef>
              <a:spcAft>
                <a:spcPts val="0"/>
              </a:spcAft>
              <a:buNone/>
            </a:pPr>
            <a:r>
              <a:rPr lang="en">
                <a:solidFill>
                  <a:srgbClr val="000000"/>
                </a:solidFill>
              </a:rPr>
              <a:t>2. You can also take donations  any day or time and place them in the pantry.  This is in addition to the signups.</a:t>
            </a:r>
            <a:endParaRPr>
              <a:solidFill>
                <a:srgbClr val="000000"/>
              </a:solidFill>
            </a:endParaRPr>
          </a:p>
          <a:p>
            <a:pPr marL="457200" lvl="0" indent="0" algn="l" rtl="0">
              <a:lnSpc>
                <a:spcPct val="107916"/>
              </a:lnSpc>
              <a:spcBef>
                <a:spcPts val="0"/>
              </a:spcBef>
              <a:spcAft>
                <a:spcPts val="0"/>
              </a:spcAft>
              <a:buNone/>
            </a:pPr>
            <a:endParaRPr>
              <a:solidFill>
                <a:srgbClr val="000000"/>
              </a:solidFill>
            </a:endParaRPr>
          </a:p>
          <a:p>
            <a:pPr marL="457200" lvl="0" indent="0" algn="l" rtl="0">
              <a:lnSpc>
                <a:spcPct val="107916"/>
              </a:lnSpc>
              <a:spcBef>
                <a:spcPts val="0"/>
              </a:spcBef>
              <a:spcAft>
                <a:spcPts val="0"/>
              </a:spcAft>
              <a:buNone/>
            </a:pPr>
            <a:r>
              <a:rPr lang="en">
                <a:solidFill>
                  <a:srgbClr val="000000"/>
                </a:solidFill>
              </a:rPr>
              <a:t>3. I am looking for an organization to help sustain the pantry when I go off to college.</a:t>
            </a:r>
            <a:endParaRPr>
              <a:solidFill>
                <a:srgbClr val="000000"/>
              </a:solidFill>
            </a:endParaRPr>
          </a:p>
          <a:p>
            <a:pPr marL="457200" lvl="0" indent="0" algn="l" rtl="0">
              <a:lnSpc>
                <a:spcPct val="107916"/>
              </a:lnSpc>
              <a:spcBef>
                <a:spcPts val="0"/>
              </a:spcBef>
              <a:spcAft>
                <a:spcPts val="0"/>
              </a:spcAft>
              <a:buNone/>
            </a:pPr>
            <a:r>
              <a:rPr lang="en">
                <a:solidFill>
                  <a:srgbClr val="000000"/>
                </a:solidFill>
              </a:rPr>
              <a:t>This involves maintaining and publicizing the website, checking on the pantry, etc.  </a:t>
            </a:r>
            <a:endParaRPr>
              <a:solidFill>
                <a:srgbClr val="000000"/>
              </a:solidFill>
            </a:endParaRPr>
          </a:p>
          <a:p>
            <a:pPr marL="0" lvl="0" indent="0" algn="l" rtl="0">
              <a:spcBef>
                <a:spcPts val="0"/>
              </a:spcBef>
              <a:spcAft>
                <a:spcPts val="0"/>
              </a:spcAft>
              <a:buNone/>
            </a:pPr>
            <a:endParaRPr sz="1700"/>
          </a:p>
        </p:txBody>
      </p:sp>
      <p:sp>
        <p:nvSpPr>
          <p:cNvPr id="298" name="Google Shape;298;p39"/>
          <p:cNvSpPr txBox="1">
            <a:spLocks noGrp="1"/>
          </p:cNvSpPr>
          <p:nvPr>
            <p:ph type="title"/>
          </p:nvPr>
        </p:nvSpPr>
        <p:spPr>
          <a:xfrm>
            <a:off x="635500" y="70600"/>
            <a:ext cx="7444800" cy="6465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a:t>Get Involved </a:t>
            </a:r>
            <a:endParaRPr/>
          </a:p>
        </p:txBody>
      </p:sp>
      <p:sp>
        <p:nvSpPr>
          <p:cNvPr id="299" name="Google Shape;299;p39"/>
          <p:cNvSpPr txBox="1"/>
          <p:nvPr/>
        </p:nvSpPr>
        <p:spPr>
          <a:xfrm>
            <a:off x="5189100" y="648875"/>
            <a:ext cx="3954900" cy="4489500"/>
          </a:xfrm>
          <a:prstGeom prst="rect">
            <a:avLst/>
          </a:prstGeom>
          <a:noFill/>
          <a:ln>
            <a:noFill/>
          </a:ln>
        </p:spPr>
        <p:txBody>
          <a:bodyPr spcFirstLastPara="1" wrap="square" lIns="91425" tIns="91425" rIns="91425" bIns="91425" anchor="t" anchorCtr="0">
            <a:spAutoFit/>
          </a:bodyPr>
          <a:lstStyle/>
          <a:p>
            <a:pPr marL="457200" lvl="0" indent="0" algn="l" rtl="0">
              <a:lnSpc>
                <a:spcPct val="107916"/>
              </a:lnSpc>
              <a:spcBef>
                <a:spcPts val="0"/>
              </a:spcBef>
              <a:spcAft>
                <a:spcPts val="0"/>
              </a:spcAft>
              <a:buNone/>
            </a:pPr>
            <a:r>
              <a:rPr lang="en" sz="1600" b="1" u="sng">
                <a:latin typeface="Montserrat"/>
                <a:ea typeface="Montserrat"/>
                <a:cs typeface="Montserrat"/>
                <a:sym typeface="Montserrat"/>
              </a:rPr>
              <a:t>START </a:t>
            </a:r>
            <a:r>
              <a:rPr lang="en" sz="1600" u="sng">
                <a:latin typeface="Montserrat"/>
                <a:ea typeface="Montserrat"/>
                <a:cs typeface="Montserrat"/>
                <a:sym typeface="Montserrat"/>
              </a:rPr>
              <a:t>a pantry</a:t>
            </a:r>
            <a:endParaRPr sz="1600" u="sng">
              <a:latin typeface="Montserrat"/>
              <a:ea typeface="Montserrat"/>
              <a:cs typeface="Montserrat"/>
              <a:sym typeface="Montserrat"/>
            </a:endParaRPr>
          </a:p>
          <a:p>
            <a:pPr marL="457200" lvl="0" indent="0" algn="l" rtl="0">
              <a:lnSpc>
                <a:spcPct val="107916"/>
              </a:lnSpc>
              <a:spcBef>
                <a:spcPts val="0"/>
              </a:spcBef>
              <a:spcAft>
                <a:spcPts val="0"/>
              </a:spcAft>
              <a:buNone/>
            </a:pPr>
            <a:r>
              <a:rPr lang="en" sz="1600">
                <a:latin typeface="Montserrat"/>
                <a:ea typeface="Montserrat"/>
                <a:cs typeface="Montserrat"/>
                <a:sym typeface="Montserrat"/>
              </a:rPr>
              <a:t>1. If you are interested in starting an outdoor free pantry please visit our website </a:t>
            </a:r>
            <a:r>
              <a:rPr lang="en" sz="1600" u="sng">
                <a:latin typeface="Montserrat"/>
                <a:ea typeface="Montserrat"/>
                <a:cs typeface="Montserrat"/>
                <a:sym typeface="Montserrat"/>
              </a:rPr>
              <a:t>https://www.freepantry.org/</a:t>
            </a:r>
            <a:r>
              <a:rPr lang="en" sz="1600">
                <a:latin typeface="Montserrat"/>
                <a:ea typeface="Montserrat"/>
                <a:cs typeface="Montserrat"/>
                <a:sym typeface="Montserrat"/>
              </a:rPr>
              <a:t>  for information.  </a:t>
            </a:r>
            <a:endParaRPr sz="1600">
              <a:latin typeface="Montserrat"/>
              <a:ea typeface="Montserrat"/>
              <a:cs typeface="Montserrat"/>
              <a:sym typeface="Montserrat"/>
            </a:endParaRPr>
          </a:p>
          <a:p>
            <a:pPr marL="457200" lvl="0" indent="0" algn="l" rtl="0">
              <a:lnSpc>
                <a:spcPct val="107916"/>
              </a:lnSpc>
              <a:spcBef>
                <a:spcPts val="0"/>
              </a:spcBef>
              <a:spcAft>
                <a:spcPts val="0"/>
              </a:spcAft>
              <a:buNone/>
            </a:pPr>
            <a:endParaRPr sz="1600">
              <a:latin typeface="Montserrat"/>
              <a:ea typeface="Montserrat"/>
              <a:cs typeface="Montserrat"/>
              <a:sym typeface="Montserrat"/>
            </a:endParaRPr>
          </a:p>
          <a:p>
            <a:pPr marL="457200" lvl="0" indent="0" algn="l" rtl="0">
              <a:lnSpc>
                <a:spcPct val="107916"/>
              </a:lnSpc>
              <a:spcBef>
                <a:spcPts val="0"/>
              </a:spcBef>
              <a:spcAft>
                <a:spcPts val="0"/>
              </a:spcAft>
              <a:buNone/>
            </a:pPr>
            <a:r>
              <a:rPr lang="en" sz="1600">
                <a:latin typeface="Montserrat"/>
                <a:ea typeface="Montserrat"/>
                <a:cs typeface="Montserrat"/>
                <a:sym typeface="Montserrat"/>
              </a:rPr>
              <a:t>2. I have an additional free pantry to give to someone who would like to start a free pantry that is like the one that is in operation.  It is sitting in our garage.</a:t>
            </a:r>
            <a:endParaRPr sz="1600">
              <a:latin typeface="Montserrat"/>
              <a:ea typeface="Montserrat"/>
              <a:cs typeface="Montserrat"/>
              <a:sym typeface="Montserrat"/>
            </a:endParaRPr>
          </a:p>
          <a:p>
            <a:pPr marL="457200" lvl="0" indent="0" algn="l" rtl="0">
              <a:lnSpc>
                <a:spcPct val="107916"/>
              </a:lnSpc>
              <a:spcBef>
                <a:spcPts val="0"/>
              </a:spcBef>
              <a:spcAft>
                <a:spcPts val="0"/>
              </a:spcAft>
              <a:buNone/>
            </a:pPr>
            <a:endParaRPr sz="1600">
              <a:highlight>
                <a:srgbClr val="FF0000"/>
              </a:highlight>
              <a:latin typeface="Montserrat"/>
              <a:ea typeface="Montserrat"/>
              <a:cs typeface="Montserrat"/>
              <a:sym typeface="Montserrat"/>
            </a:endParaRPr>
          </a:p>
          <a:p>
            <a:pPr marL="457200" lvl="0" indent="0" algn="l" rtl="0">
              <a:lnSpc>
                <a:spcPct val="107916"/>
              </a:lnSpc>
              <a:spcBef>
                <a:spcPts val="0"/>
              </a:spcBef>
              <a:spcAft>
                <a:spcPts val="0"/>
              </a:spcAft>
              <a:buNone/>
            </a:pPr>
            <a:endParaRPr sz="1600">
              <a:latin typeface="Montserrat"/>
              <a:ea typeface="Montserrat"/>
              <a:cs typeface="Montserrat"/>
              <a:sym typeface="Montserrat"/>
            </a:endParaRPr>
          </a:p>
          <a:p>
            <a:pPr marL="0" lvl="0" indent="0" algn="l" rtl="0">
              <a:spcBef>
                <a:spcPts val="800"/>
              </a:spcBef>
              <a:spcAft>
                <a:spcPts val="0"/>
              </a:spcAft>
              <a:buNone/>
            </a:pPr>
            <a:endParaRPr>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40"/>
          <p:cNvPicPr preferRelativeResize="0"/>
          <p:nvPr/>
        </p:nvPicPr>
        <p:blipFill rotWithShape="1">
          <a:blip r:embed="rId3">
            <a:alphaModFix/>
          </a:blip>
          <a:srcRect t="18253" b="18999"/>
          <a:stretch/>
        </p:blipFill>
        <p:spPr>
          <a:xfrm>
            <a:off x="1003750" y="1394212"/>
            <a:ext cx="7136476" cy="2216875"/>
          </a:xfrm>
          <a:prstGeom prst="rect">
            <a:avLst/>
          </a:prstGeom>
          <a:noFill/>
          <a:ln>
            <a:noFill/>
          </a:ln>
        </p:spPr>
      </p:pic>
      <p:sp>
        <p:nvSpPr>
          <p:cNvPr id="305" name="Google Shape;305;p40"/>
          <p:cNvSpPr txBox="1">
            <a:spLocks noGrp="1"/>
          </p:cNvSpPr>
          <p:nvPr>
            <p:ph type="subTitle" idx="1"/>
          </p:nvPr>
        </p:nvSpPr>
        <p:spPr>
          <a:xfrm>
            <a:off x="1173450" y="1190150"/>
            <a:ext cx="6797100" cy="2835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latin typeface="Josefin Slab"/>
                <a:ea typeface="Josefin Slab"/>
                <a:cs typeface="Josefin Slab"/>
                <a:sym typeface="Josefin Slab"/>
              </a:rPr>
              <a:t>Thank you / Survey</a:t>
            </a:r>
            <a:endParaRPr sz="3600">
              <a:latin typeface="Josefin Slab"/>
              <a:ea typeface="Josefin Slab"/>
              <a:cs typeface="Josefin Slab"/>
              <a:sym typeface="Josefin Slab"/>
            </a:endParaRPr>
          </a:p>
          <a:p>
            <a:pPr marL="0" lvl="0" indent="0" algn="l" rtl="0">
              <a:lnSpc>
                <a:spcPct val="107916"/>
              </a:lnSpc>
              <a:spcBef>
                <a:spcPts val="0"/>
              </a:spcBef>
              <a:spcAft>
                <a:spcPts val="0"/>
              </a:spcAft>
              <a:buNone/>
            </a:pPr>
            <a:endParaRPr sz="1900">
              <a:solidFill>
                <a:srgbClr val="000000"/>
              </a:solidFill>
              <a:latin typeface="Calibri"/>
              <a:ea typeface="Calibri"/>
              <a:cs typeface="Calibri"/>
              <a:sym typeface="Calibri"/>
            </a:endParaRPr>
          </a:p>
          <a:p>
            <a:pPr marL="0" lvl="0" indent="0" algn="l" rtl="0">
              <a:lnSpc>
                <a:spcPct val="107916"/>
              </a:lnSpc>
              <a:spcBef>
                <a:spcPts val="800"/>
              </a:spcBef>
              <a:spcAft>
                <a:spcPts val="0"/>
              </a:spcAft>
              <a:buNone/>
            </a:pPr>
            <a:r>
              <a:rPr lang="en" sz="1600">
                <a:solidFill>
                  <a:srgbClr val="000000"/>
                </a:solidFill>
                <a:latin typeface="Calibri"/>
                <a:ea typeface="Calibri"/>
                <a:cs typeface="Calibri"/>
                <a:sym typeface="Calibri"/>
              </a:rPr>
              <a:t>Thank you very much for  attending this presentation.  Your donations to the pantry and questions about starting a Free Food Pantry in your neighborhood are much appreciated.</a:t>
            </a:r>
            <a:endParaRPr sz="1600">
              <a:solidFill>
                <a:srgbClr val="000000"/>
              </a:solidFill>
              <a:latin typeface="Calibri"/>
              <a:ea typeface="Calibri"/>
              <a:cs typeface="Calibri"/>
              <a:sym typeface="Calibri"/>
            </a:endParaRPr>
          </a:p>
          <a:p>
            <a:pPr marL="0" lvl="0" indent="0" algn="l" rtl="0">
              <a:lnSpc>
                <a:spcPct val="107916"/>
              </a:lnSpc>
              <a:spcBef>
                <a:spcPts val="800"/>
              </a:spcBef>
              <a:spcAft>
                <a:spcPts val="0"/>
              </a:spcAft>
              <a:buNone/>
            </a:pPr>
            <a:r>
              <a:rPr lang="en" sz="1600">
                <a:solidFill>
                  <a:srgbClr val="000000"/>
                </a:solidFill>
                <a:latin typeface="Calibri"/>
                <a:ea typeface="Calibri"/>
                <a:cs typeface="Calibri"/>
                <a:sym typeface="Calibri"/>
              </a:rPr>
              <a:t>I would greatly appreciate if you could fill out the survey about this presentation that is in the free pantry website at </a:t>
            </a:r>
            <a:r>
              <a:rPr lang="en" sz="1600" u="sng">
                <a:solidFill>
                  <a:schemeClr val="hlink"/>
                </a:solidFill>
                <a:latin typeface="Calibri"/>
                <a:ea typeface="Calibri"/>
                <a:cs typeface="Calibri"/>
                <a:sym typeface="Calibri"/>
                <a:hlinkClick r:id="rId4"/>
              </a:rPr>
              <a:t>https://www.freepantry.org/</a:t>
            </a:r>
            <a:r>
              <a:rPr lang="en" sz="1600">
                <a:solidFill>
                  <a:srgbClr val="000000"/>
                </a:solidFill>
                <a:latin typeface="Calibri"/>
                <a:ea typeface="Calibri"/>
                <a:cs typeface="Calibri"/>
                <a:sym typeface="Calibri"/>
              </a:rPr>
              <a:t>.  It will help me in reporting my project results to Girls Scouts.</a:t>
            </a:r>
            <a:endParaRPr sz="1600">
              <a:solidFill>
                <a:srgbClr val="000000"/>
              </a:solidFill>
              <a:latin typeface="Calibri"/>
              <a:ea typeface="Calibri"/>
              <a:cs typeface="Calibri"/>
              <a:sym typeface="Calibri"/>
            </a:endParaRPr>
          </a:p>
          <a:p>
            <a:pPr marL="0" lvl="0" indent="0" algn="l" rtl="0">
              <a:lnSpc>
                <a:spcPct val="107916"/>
              </a:lnSpc>
              <a:spcBef>
                <a:spcPts val="800"/>
              </a:spcBef>
              <a:spcAft>
                <a:spcPts val="0"/>
              </a:spcAft>
              <a:buNone/>
            </a:pPr>
            <a:endParaRPr sz="1600">
              <a:solidFill>
                <a:srgbClr val="000000"/>
              </a:solidFill>
              <a:latin typeface="Calibri"/>
              <a:ea typeface="Calibri"/>
              <a:cs typeface="Calibri"/>
              <a:sym typeface="Calibri"/>
            </a:endParaRPr>
          </a:p>
          <a:p>
            <a:pPr marL="0" lvl="0" indent="0" algn="l" rtl="0">
              <a:lnSpc>
                <a:spcPct val="107916"/>
              </a:lnSpc>
              <a:spcBef>
                <a:spcPts val="800"/>
              </a:spcBef>
              <a:spcAft>
                <a:spcPts val="0"/>
              </a:spcAft>
              <a:buNone/>
            </a:pPr>
            <a:endParaRPr sz="1600">
              <a:solidFill>
                <a:srgbClr val="000000"/>
              </a:solidFill>
              <a:latin typeface="Calibri"/>
              <a:ea typeface="Calibri"/>
              <a:cs typeface="Calibri"/>
              <a:sym typeface="Calibri"/>
            </a:endParaRPr>
          </a:p>
          <a:p>
            <a:pPr marL="0" lvl="0" indent="0" algn="ctr" rtl="0">
              <a:spcBef>
                <a:spcPts val="80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1"/>
          <p:cNvSpPr txBox="1">
            <a:spLocks noGrp="1"/>
          </p:cNvSpPr>
          <p:nvPr>
            <p:ph type="subTitle" idx="4294967295"/>
          </p:nvPr>
        </p:nvSpPr>
        <p:spPr>
          <a:xfrm>
            <a:off x="1915200" y="1088950"/>
            <a:ext cx="5313600" cy="75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600">
                <a:latin typeface="Josefin Slab Medium"/>
                <a:ea typeface="Josefin Slab Medium"/>
                <a:cs typeface="Josefin Slab Medium"/>
                <a:sym typeface="Josefin Slab Medium"/>
              </a:rPr>
              <a:t>Special Thanks </a:t>
            </a:r>
            <a:endParaRPr/>
          </a:p>
        </p:txBody>
      </p:sp>
      <p:sp>
        <p:nvSpPr>
          <p:cNvPr id="311" name="Google Shape;311;p41"/>
          <p:cNvSpPr txBox="1">
            <a:spLocks noGrp="1"/>
          </p:cNvSpPr>
          <p:nvPr>
            <p:ph type="subTitle" idx="4294967295"/>
          </p:nvPr>
        </p:nvSpPr>
        <p:spPr>
          <a:xfrm>
            <a:off x="2355025" y="2108375"/>
            <a:ext cx="4097400" cy="1876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900"/>
              <a:t>My GS troop 3972 leaders:</a:t>
            </a:r>
            <a:endParaRPr sz="1900"/>
          </a:p>
          <a:p>
            <a:pPr marL="0" lvl="0" indent="0" algn="l" rtl="0">
              <a:spcBef>
                <a:spcPts val="0"/>
              </a:spcBef>
              <a:spcAft>
                <a:spcPts val="0"/>
              </a:spcAft>
              <a:buNone/>
            </a:pPr>
            <a:r>
              <a:rPr lang="en" sz="1900"/>
              <a:t>     Amy Donovan  </a:t>
            </a:r>
            <a:endParaRPr sz="1900"/>
          </a:p>
          <a:p>
            <a:pPr marL="0" lvl="0" indent="0" algn="l" rtl="0">
              <a:spcBef>
                <a:spcPts val="0"/>
              </a:spcBef>
              <a:spcAft>
                <a:spcPts val="0"/>
              </a:spcAft>
              <a:buNone/>
            </a:pPr>
            <a:r>
              <a:rPr lang="en" sz="1900"/>
              <a:t>    Jackie Camerlinck</a:t>
            </a:r>
            <a:endParaRPr sz="1900"/>
          </a:p>
          <a:p>
            <a:pPr marL="0" lvl="0" indent="0" algn="l" rtl="0">
              <a:spcBef>
                <a:spcPts val="0"/>
              </a:spcBef>
              <a:spcAft>
                <a:spcPts val="0"/>
              </a:spcAft>
              <a:buNone/>
            </a:pPr>
            <a:endParaRPr sz="1900"/>
          </a:p>
          <a:p>
            <a:pPr marL="0" lvl="0" indent="0" algn="l" rtl="0">
              <a:spcBef>
                <a:spcPts val="0"/>
              </a:spcBef>
              <a:spcAft>
                <a:spcPts val="0"/>
              </a:spcAft>
              <a:buNone/>
            </a:pPr>
            <a:r>
              <a:rPr lang="en" sz="1900"/>
              <a:t>For all their incredible support.</a:t>
            </a:r>
            <a:endParaRPr sz="19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pic>
        <p:nvPicPr>
          <p:cNvPr id="316" name="Google Shape;316;p42"/>
          <p:cNvPicPr preferRelativeResize="0"/>
          <p:nvPr/>
        </p:nvPicPr>
        <p:blipFill>
          <a:blip r:embed="rId3">
            <a:alphaModFix/>
          </a:blip>
          <a:stretch>
            <a:fillRect/>
          </a:stretch>
        </p:blipFill>
        <p:spPr>
          <a:xfrm>
            <a:off x="4167125" y="1536950"/>
            <a:ext cx="2598177" cy="2686951"/>
          </a:xfrm>
          <a:prstGeom prst="rect">
            <a:avLst/>
          </a:prstGeom>
          <a:noFill/>
          <a:ln>
            <a:noFill/>
          </a:ln>
        </p:spPr>
      </p:pic>
      <p:pic>
        <p:nvPicPr>
          <p:cNvPr id="317" name="Google Shape;317;p42"/>
          <p:cNvPicPr preferRelativeResize="0"/>
          <p:nvPr/>
        </p:nvPicPr>
        <p:blipFill>
          <a:blip r:embed="rId4">
            <a:alphaModFix/>
          </a:blip>
          <a:stretch>
            <a:fillRect/>
          </a:stretch>
        </p:blipFill>
        <p:spPr>
          <a:xfrm>
            <a:off x="2215750" y="1561325"/>
            <a:ext cx="2574625" cy="2556152"/>
          </a:xfrm>
          <a:prstGeom prst="rect">
            <a:avLst/>
          </a:prstGeom>
          <a:noFill/>
          <a:ln>
            <a:noFill/>
          </a:ln>
        </p:spPr>
      </p:pic>
      <p:pic>
        <p:nvPicPr>
          <p:cNvPr id="318" name="Google Shape;318;p42"/>
          <p:cNvPicPr preferRelativeResize="0"/>
          <p:nvPr/>
        </p:nvPicPr>
        <p:blipFill>
          <a:blip r:embed="rId5">
            <a:alphaModFix/>
          </a:blip>
          <a:stretch>
            <a:fillRect/>
          </a:stretch>
        </p:blipFill>
        <p:spPr>
          <a:xfrm>
            <a:off x="6174625" y="1508427"/>
            <a:ext cx="2626299" cy="2609060"/>
          </a:xfrm>
          <a:prstGeom prst="rect">
            <a:avLst/>
          </a:prstGeom>
          <a:noFill/>
          <a:ln>
            <a:noFill/>
          </a:ln>
        </p:spPr>
      </p:pic>
      <p:pic>
        <p:nvPicPr>
          <p:cNvPr id="319" name="Google Shape;319;p42"/>
          <p:cNvPicPr preferRelativeResize="0"/>
          <p:nvPr/>
        </p:nvPicPr>
        <p:blipFill rotWithShape="1">
          <a:blip r:embed="rId6">
            <a:alphaModFix/>
          </a:blip>
          <a:srcRect/>
          <a:stretch/>
        </p:blipFill>
        <p:spPr>
          <a:xfrm>
            <a:off x="130475" y="1598800"/>
            <a:ext cx="2642426" cy="2625101"/>
          </a:xfrm>
          <a:prstGeom prst="rect">
            <a:avLst/>
          </a:prstGeom>
          <a:noFill/>
          <a:ln>
            <a:noFill/>
          </a:ln>
        </p:spPr>
      </p:pic>
      <p:sp>
        <p:nvSpPr>
          <p:cNvPr id="320" name="Google Shape;320;p42"/>
          <p:cNvSpPr txBox="1">
            <a:spLocks noGrp="1"/>
          </p:cNvSpPr>
          <p:nvPr>
            <p:ph type="subTitle" idx="1"/>
          </p:nvPr>
        </p:nvSpPr>
        <p:spPr>
          <a:xfrm>
            <a:off x="367025" y="1973100"/>
            <a:ext cx="2169300" cy="706500"/>
          </a:xfrm>
          <a:prstGeom prst="rect">
            <a:avLst/>
          </a:prstGeom>
        </p:spPr>
        <p:txBody>
          <a:bodyPr spcFirstLastPara="1" wrap="square" lIns="91425" tIns="91425" rIns="91425" bIns="91425" anchor="t" anchorCtr="0">
            <a:noAutofit/>
          </a:bodyPr>
          <a:lstStyle/>
          <a:p>
            <a:pPr marL="457200" lvl="0" indent="0" algn="l" rtl="0">
              <a:lnSpc>
                <a:spcPct val="107916"/>
              </a:lnSpc>
              <a:spcBef>
                <a:spcPts val="0"/>
              </a:spcBef>
              <a:spcAft>
                <a:spcPts val="0"/>
              </a:spcAft>
              <a:buNone/>
            </a:pPr>
            <a:r>
              <a:rPr lang="en" sz="1300">
                <a:solidFill>
                  <a:srgbClr val="000000"/>
                </a:solidFill>
                <a:latin typeface="Montserrat"/>
                <a:ea typeface="Montserrat"/>
                <a:cs typeface="Montserrat"/>
                <a:sym typeface="Montserrat"/>
              </a:rPr>
              <a:t>Reverend Christopher Christensen at St. Rita’s Church, Alexandria for allowing the pantry on church property.</a:t>
            </a:r>
            <a:endParaRPr sz="2400">
              <a:latin typeface="Montserrat Medium"/>
              <a:ea typeface="Montserrat Medium"/>
              <a:cs typeface="Montserrat Medium"/>
              <a:sym typeface="Montserrat Medium"/>
            </a:endParaRPr>
          </a:p>
        </p:txBody>
      </p:sp>
      <p:sp>
        <p:nvSpPr>
          <p:cNvPr id="321" name="Google Shape;321;p42"/>
          <p:cNvSpPr txBox="1">
            <a:spLocks noGrp="1"/>
          </p:cNvSpPr>
          <p:nvPr>
            <p:ph type="subTitle" idx="3"/>
          </p:nvPr>
        </p:nvSpPr>
        <p:spPr>
          <a:xfrm>
            <a:off x="6593725" y="1948800"/>
            <a:ext cx="1990200" cy="592200"/>
          </a:xfrm>
          <a:prstGeom prst="rect">
            <a:avLst/>
          </a:prstGeom>
        </p:spPr>
        <p:txBody>
          <a:bodyPr spcFirstLastPara="1" wrap="square" lIns="91425" tIns="91425" rIns="91425" bIns="91425" anchor="t" anchorCtr="0">
            <a:noAutofit/>
          </a:bodyPr>
          <a:lstStyle/>
          <a:p>
            <a:pPr marL="0" lvl="0" indent="0" algn="l" rtl="0">
              <a:lnSpc>
                <a:spcPct val="107916"/>
              </a:lnSpc>
              <a:spcBef>
                <a:spcPts val="0"/>
              </a:spcBef>
              <a:spcAft>
                <a:spcPts val="0"/>
              </a:spcAft>
              <a:buNone/>
            </a:pPr>
            <a:r>
              <a:rPr lang="en" sz="1500">
                <a:solidFill>
                  <a:srgbClr val="000000"/>
                </a:solidFill>
                <a:latin typeface="Montserrat"/>
                <a:ea typeface="Montserrat"/>
                <a:cs typeface="Montserrat"/>
                <a:sym typeface="Montserrat"/>
              </a:rPr>
              <a:t>L</a:t>
            </a:r>
            <a:r>
              <a:rPr lang="en" sz="1400">
                <a:solidFill>
                  <a:srgbClr val="000000"/>
                </a:solidFill>
                <a:latin typeface="Montserrat"/>
                <a:ea typeface="Montserrat"/>
                <a:cs typeface="Montserrat"/>
                <a:sym typeface="Montserrat"/>
              </a:rPr>
              <a:t>ucresha Murphy-Tate, City of Alexandria , Dept of Rec., Parks &amp; Cultural who has also been a project advisor.</a:t>
            </a:r>
            <a:endParaRPr sz="1400">
              <a:solidFill>
                <a:srgbClr val="000000"/>
              </a:solidFill>
              <a:latin typeface="Montserrat"/>
              <a:ea typeface="Montserrat"/>
              <a:cs typeface="Montserrat"/>
              <a:sym typeface="Montserrat"/>
            </a:endParaRPr>
          </a:p>
          <a:p>
            <a:pPr marL="0" lvl="0" indent="0" algn="ctr" rtl="0">
              <a:spcBef>
                <a:spcPts val="800"/>
              </a:spcBef>
              <a:spcAft>
                <a:spcPts val="0"/>
              </a:spcAft>
              <a:buNone/>
            </a:pPr>
            <a:endParaRPr sz="1300"/>
          </a:p>
        </p:txBody>
      </p:sp>
      <p:sp>
        <p:nvSpPr>
          <p:cNvPr id="322" name="Google Shape;322;p42"/>
          <p:cNvSpPr txBox="1">
            <a:spLocks noGrp="1"/>
          </p:cNvSpPr>
          <p:nvPr>
            <p:ph type="subTitle" idx="5"/>
          </p:nvPr>
        </p:nvSpPr>
        <p:spPr>
          <a:xfrm>
            <a:off x="2287050" y="1948800"/>
            <a:ext cx="2169300" cy="706500"/>
          </a:xfrm>
          <a:prstGeom prst="rect">
            <a:avLst/>
          </a:prstGeom>
        </p:spPr>
        <p:txBody>
          <a:bodyPr spcFirstLastPara="1" wrap="square" lIns="91425" tIns="91425" rIns="91425" bIns="91425" anchor="t" anchorCtr="0">
            <a:noAutofit/>
          </a:bodyPr>
          <a:lstStyle/>
          <a:p>
            <a:pPr marL="457200" lvl="0" indent="0" algn="l" rtl="0">
              <a:lnSpc>
                <a:spcPct val="107916"/>
              </a:lnSpc>
              <a:spcBef>
                <a:spcPts val="0"/>
              </a:spcBef>
              <a:spcAft>
                <a:spcPts val="0"/>
              </a:spcAft>
              <a:buNone/>
            </a:pPr>
            <a:r>
              <a:rPr lang="en" sz="1400">
                <a:solidFill>
                  <a:srgbClr val="000000"/>
                </a:solidFill>
                <a:latin typeface="Montserrat"/>
                <a:ea typeface="Montserrat"/>
                <a:cs typeface="Montserrat"/>
                <a:sym typeface="Montserrat"/>
              </a:rPr>
              <a:t>Mark Gatterdam and others at Hardwood Artisans, who  volunteered a lot of time and equipment to help me build the pantry.</a:t>
            </a:r>
            <a:endParaRPr sz="1400">
              <a:solidFill>
                <a:srgbClr val="000000"/>
              </a:solidFill>
              <a:latin typeface="Montserrat"/>
              <a:ea typeface="Montserrat"/>
              <a:cs typeface="Montserrat"/>
              <a:sym typeface="Montserrat"/>
            </a:endParaRPr>
          </a:p>
          <a:p>
            <a:pPr marL="0" lvl="0" indent="0" algn="ctr" rtl="0">
              <a:spcBef>
                <a:spcPts val="0"/>
              </a:spcBef>
              <a:spcAft>
                <a:spcPts val="0"/>
              </a:spcAft>
              <a:buNone/>
            </a:pPr>
            <a:endParaRPr/>
          </a:p>
        </p:txBody>
      </p:sp>
      <p:sp>
        <p:nvSpPr>
          <p:cNvPr id="323" name="Google Shape;323;p42"/>
          <p:cNvSpPr txBox="1">
            <a:spLocks noGrp="1"/>
          </p:cNvSpPr>
          <p:nvPr>
            <p:ph type="subTitle" idx="7"/>
          </p:nvPr>
        </p:nvSpPr>
        <p:spPr>
          <a:xfrm>
            <a:off x="4167137" y="1931050"/>
            <a:ext cx="2319900" cy="965100"/>
          </a:xfrm>
          <a:prstGeom prst="rect">
            <a:avLst/>
          </a:prstGeom>
        </p:spPr>
        <p:txBody>
          <a:bodyPr spcFirstLastPara="1" wrap="square" lIns="91425" tIns="91425" rIns="91425" bIns="91425" anchor="t" anchorCtr="0">
            <a:noAutofit/>
          </a:bodyPr>
          <a:lstStyle/>
          <a:p>
            <a:pPr marL="457200" lvl="0" indent="0" algn="l" rtl="0">
              <a:lnSpc>
                <a:spcPct val="107916"/>
              </a:lnSpc>
              <a:spcBef>
                <a:spcPts val="0"/>
              </a:spcBef>
              <a:spcAft>
                <a:spcPts val="0"/>
              </a:spcAft>
              <a:buNone/>
            </a:pPr>
            <a:r>
              <a:rPr lang="en" sz="1400">
                <a:solidFill>
                  <a:srgbClr val="000000"/>
                </a:solidFill>
                <a:latin typeface="Montserrat"/>
                <a:ea typeface="Montserrat"/>
                <a:cs typeface="Montserrat"/>
                <a:sym typeface="Montserrat"/>
              </a:rPr>
              <a:t>Michelle Mintling,</a:t>
            </a:r>
            <a:endParaRPr sz="1400">
              <a:solidFill>
                <a:srgbClr val="000000"/>
              </a:solidFill>
              <a:latin typeface="Montserrat"/>
              <a:ea typeface="Montserrat"/>
              <a:cs typeface="Montserrat"/>
              <a:sym typeface="Montserrat"/>
            </a:endParaRPr>
          </a:p>
          <a:p>
            <a:pPr marL="457200" lvl="0" indent="0" algn="l" rtl="0">
              <a:lnSpc>
                <a:spcPct val="107916"/>
              </a:lnSpc>
              <a:spcBef>
                <a:spcPts val="0"/>
              </a:spcBef>
              <a:spcAft>
                <a:spcPts val="0"/>
              </a:spcAft>
              <a:buNone/>
            </a:pPr>
            <a:r>
              <a:rPr lang="en" sz="1400">
                <a:solidFill>
                  <a:srgbClr val="000000"/>
                </a:solidFill>
                <a:latin typeface="Montserrat"/>
                <a:ea typeface="Montserrat"/>
                <a:cs typeface="Montserrat"/>
                <a:sym typeface="Montserrat"/>
              </a:rPr>
              <a:t>City of Alexandria , Dept. of Community &amp; Human Services</a:t>
            </a:r>
            <a:endParaRPr sz="1400">
              <a:solidFill>
                <a:srgbClr val="000000"/>
              </a:solidFill>
              <a:latin typeface="Montserrat"/>
              <a:ea typeface="Montserrat"/>
              <a:cs typeface="Montserrat"/>
              <a:sym typeface="Montserrat"/>
            </a:endParaRPr>
          </a:p>
          <a:p>
            <a:pPr marL="457200" lvl="0" indent="0" algn="l" rtl="0">
              <a:lnSpc>
                <a:spcPct val="107916"/>
              </a:lnSpc>
              <a:spcBef>
                <a:spcPts val="0"/>
              </a:spcBef>
              <a:spcAft>
                <a:spcPts val="0"/>
              </a:spcAft>
              <a:buNone/>
            </a:pPr>
            <a:r>
              <a:rPr lang="en" sz="1400">
                <a:solidFill>
                  <a:srgbClr val="000000"/>
                </a:solidFill>
                <a:latin typeface="Montserrat"/>
                <a:ea typeface="Montserrat"/>
                <a:cs typeface="Montserrat"/>
                <a:sym typeface="Montserrat"/>
              </a:rPr>
              <a:t>who has been my project advisor.</a:t>
            </a:r>
            <a:endParaRPr sz="1400">
              <a:solidFill>
                <a:srgbClr val="000000"/>
              </a:solidFill>
              <a:latin typeface="Montserrat"/>
              <a:ea typeface="Montserrat"/>
              <a:cs typeface="Montserrat"/>
              <a:sym typeface="Montserrat"/>
            </a:endParaRPr>
          </a:p>
        </p:txBody>
      </p:sp>
      <p:sp>
        <p:nvSpPr>
          <p:cNvPr id="324" name="Google Shape;324;p42"/>
          <p:cNvSpPr txBox="1">
            <a:spLocks noGrp="1"/>
          </p:cNvSpPr>
          <p:nvPr>
            <p:ph type="title"/>
          </p:nvPr>
        </p:nvSpPr>
        <p:spPr>
          <a:xfrm>
            <a:off x="787825" y="351800"/>
            <a:ext cx="7444800" cy="64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Special Thanks  </a:t>
            </a:r>
            <a:endParaRPr>
              <a:highlight>
                <a:srgbClr val="FF0000"/>
              </a:highlight>
            </a:endParaRPr>
          </a:p>
        </p:txBody>
      </p:sp>
    </p:spTree>
  </p:cSld>
  <p:clrMapOvr>
    <a:masterClrMapping/>
  </p:clrMapOvr>
</p:sld>
</file>

<file path=ppt/theme/theme1.xml><?xml version="1.0" encoding="utf-8"?>
<a:theme xmlns:a="http://schemas.openxmlformats.org/drawingml/2006/main" name="Watercolor Sticky Notes MK Plan by Slidesgo">
  <a:themeElements>
    <a:clrScheme name="Simple Light">
      <a:dk1>
        <a:srgbClr val="434343"/>
      </a:dk1>
      <a:lt1>
        <a:srgbClr val="FFFFFF"/>
      </a:lt1>
      <a:dk2>
        <a:srgbClr val="F3E0CC"/>
      </a:dk2>
      <a:lt2>
        <a:srgbClr val="FDE9D5"/>
      </a:lt2>
      <a:accent1>
        <a:srgbClr val="D6EBEC"/>
      </a:accent1>
      <a:accent2>
        <a:srgbClr val="D6EBEC"/>
      </a:accent2>
      <a:accent3>
        <a:srgbClr val="D9F1EF"/>
      </a:accent3>
      <a:accent4>
        <a:srgbClr val="B7E5E5"/>
      </a:accent4>
      <a:accent5>
        <a:srgbClr val="F6E5AF"/>
      </a:accent5>
      <a:accent6>
        <a:srgbClr val="F6EBC9"/>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1834</Words>
  <Application>Microsoft Office PowerPoint</Application>
  <PresentationFormat>On-screen Show (16:9)</PresentationFormat>
  <Paragraphs>165</Paragraphs>
  <Slides>15</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vt:lpstr>
      <vt:lpstr>Calibri</vt:lpstr>
      <vt:lpstr>Josefin Slab</vt:lpstr>
      <vt:lpstr>Josefin Slab Medium</vt:lpstr>
      <vt:lpstr>Montserrat</vt:lpstr>
      <vt:lpstr>Montserrat Medium</vt:lpstr>
      <vt:lpstr>Noto Sans Symbols</vt:lpstr>
      <vt:lpstr>Roboto</vt:lpstr>
      <vt:lpstr>Signika</vt:lpstr>
      <vt:lpstr>Watercolor Sticky Notes MK Plan by Slidesgo</vt:lpstr>
      <vt:lpstr>Free Pantry  By Kelly Koury</vt:lpstr>
      <vt:lpstr>Goals </vt:lpstr>
      <vt:lpstr>Where It Started </vt:lpstr>
      <vt:lpstr>PowerPoint Presentation</vt:lpstr>
      <vt:lpstr>PowerPoint Presentation</vt:lpstr>
      <vt:lpstr>Two Pantries Were Built The one you just saw and one additional.  This was made possible by Mark Gatterdam and others at Hardwood Artisans who so generously volunteered a lot of time and equipment to help me build them.</vt:lpstr>
      <vt:lpstr>Where the Pantry is Located and How does it work </vt:lpstr>
      <vt:lpstr>Items to Place in the Pantry by Season</vt:lpstr>
      <vt:lpstr>Sign on the pantry door - English &amp; Spanish</vt:lpstr>
      <vt:lpstr>List of Where to Get Help in Alexandria</vt:lpstr>
      <vt:lpstr>Get the Word Out!</vt:lpstr>
      <vt:lpstr>Get Involved </vt:lpstr>
      <vt:lpstr>PowerPoint Presentation</vt:lpstr>
      <vt:lpstr>PowerPoint Presentation</vt:lpstr>
      <vt:lpstr>Special Thanks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 Pantry  By Kelly Koury</dc:title>
  <dc:creator>john fehrenbach</dc:creator>
  <cp:lastModifiedBy>john fehrenbach</cp:lastModifiedBy>
  <cp:revision>1</cp:revision>
  <dcterms:modified xsi:type="dcterms:W3CDTF">2022-01-10T14:55:27Z</dcterms:modified>
</cp:coreProperties>
</file>